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7" r:id="rId2"/>
    <p:sldId id="258" r:id="rId3"/>
    <p:sldId id="423" r:id="rId4"/>
    <p:sldId id="263" r:id="rId5"/>
    <p:sldId id="264" r:id="rId6"/>
    <p:sldId id="399" r:id="rId7"/>
    <p:sldId id="476" r:id="rId8"/>
    <p:sldId id="395" r:id="rId9"/>
    <p:sldId id="259" r:id="rId10"/>
    <p:sldId id="260" r:id="rId11"/>
    <p:sldId id="390" r:id="rId12"/>
    <p:sldId id="412" r:id="rId13"/>
    <p:sldId id="466" r:id="rId14"/>
    <p:sldId id="391" r:id="rId15"/>
    <p:sldId id="392" r:id="rId16"/>
    <p:sldId id="393" r:id="rId17"/>
    <p:sldId id="484" r:id="rId18"/>
    <p:sldId id="408" r:id="rId19"/>
    <p:sldId id="402" r:id="rId20"/>
    <p:sldId id="404" r:id="rId21"/>
    <p:sldId id="410" r:id="rId22"/>
    <p:sldId id="481" r:id="rId23"/>
    <p:sldId id="482" r:id="rId24"/>
    <p:sldId id="483" r:id="rId25"/>
    <p:sldId id="469" r:id="rId26"/>
    <p:sldId id="424" r:id="rId27"/>
    <p:sldId id="475" r:id="rId28"/>
    <p:sldId id="480" r:id="rId29"/>
    <p:sldId id="479" r:id="rId30"/>
    <p:sldId id="478" r:id="rId31"/>
    <p:sldId id="477" r:id="rId32"/>
    <p:sldId id="422" r:id="rId33"/>
    <p:sldId id="413" r:id="rId34"/>
    <p:sldId id="414" r:id="rId35"/>
    <p:sldId id="398" r:id="rId36"/>
    <p:sldId id="425" r:id="rId37"/>
  </p:sldIdLst>
  <p:sldSz cx="9144000" cy="5143500" type="screen16x9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A563"/>
    <a:srgbClr val="3D1338"/>
    <a:srgbClr val="4B0537"/>
    <a:srgbClr val="FC10EB"/>
    <a:srgbClr val="F692F6"/>
    <a:srgbClr val="EF43EF"/>
    <a:srgbClr val="F79747"/>
    <a:srgbClr val="F47710"/>
    <a:srgbClr val="713605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16" autoAdjust="0"/>
    <p:restoredTop sz="92958" autoAdjust="0"/>
  </p:normalViewPr>
  <p:slideViewPr>
    <p:cSldViewPr>
      <p:cViewPr varScale="1">
        <p:scale>
          <a:sx n="102" d="100"/>
          <a:sy n="102" d="100"/>
        </p:scale>
        <p:origin x="176" y="4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C84A9-1D3B-4A4E-ABA9-E28FE9B03332}" type="datetimeFigureOut">
              <a:rPr lang="id-ID" smtClean="0"/>
              <a:pPr/>
              <a:t>16/07/24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A81D0-3A38-4187-A3AF-19B7AE3D1C5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5CCD7-A2D3-495C-80FA-72E06BCB0CB3}" type="datetimeFigureOut">
              <a:rPr lang="id-ID" smtClean="0"/>
              <a:t>16/07/24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0E47A-DB3F-42A2-AC2D-5318616A4CBF}" type="slidenum">
              <a:rPr lang="id-ID" smtClean="0"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1</a:t>
            </a:fld>
            <a:endParaRPr lang="id-ID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11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6593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14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72255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18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92037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20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06262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23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3294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24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78183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25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1661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26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8649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27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7966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28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6358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2</a:t>
            </a:fld>
            <a:endParaRPr lang="id-ID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29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81889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30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49899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31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841916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32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646365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33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9796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34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407069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36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15660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918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11864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783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01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95184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9</a:t>
            </a:fld>
            <a:endParaRPr lang="id-ID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0E47A-DB3F-42A2-AC2D-5318616A4CBF}" type="slidenum">
              <a:rPr lang="id-ID" smtClean="0"/>
              <a:t>10</a:t>
            </a:fld>
            <a:endParaRPr lang="id-ID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ED45-512F-4256-837E-0A0D8C31DD3B}" type="datetimeFigureOut">
              <a:rPr lang="id-ID" smtClean="0"/>
              <a:pPr/>
              <a:t>16/07/24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D60E2-FF7C-4542-A7DB-CCFFCD13BDF8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ED45-512F-4256-837E-0A0D8C31DD3B}" type="datetimeFigureOut">
              <a:rPr lang="id-ID" smtClean="0"/>
              <a:pPr/>
              <a:t>16/07/24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D60E2-FF7C-4542-A7DB-CCFFCD13BDF8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ED45-512F-4256-837E-0A0D8C31DD3B}" type="datetimeFigureOut">
              <a:rPr lang="id-ID" smtClean="0"/>
              <a:pPr/>
              <a:t>16/07/24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D60E2-FF7C-4542-A7DB-CCFFCD13BDF8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28401"/>
            <a:ext cx="7772400" cy="656590"/>
          </a:xfrm>
        </p:spPr>
        <p:txBody>
          <a:bodyPr>
            <a:spAutoFit/>
          </a:bodyPr>
          <a:lstStyle>
            <a:lvl1pPr algn="ctr">
              <a:lnSpc>
                <a:spcPts val="4400"/>
              </a:lnSpc>
              <a:defRPr sz="5400" spc="-1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000"/>
            <a:ext cx="6400800" cy="220573"/>
          </a:xfrm>
        </p:spPr>
        <p:txBody>
          <a:bodyPr>
            <a:spAutoFit/>
          </a:bodyPr>
          <a:lstStyle>
            <a:lvl1pPr marL="0" indent="0" algn="ctr">
              <a:lnSpc>
                <a:spcPts val="1000"/>
              </a:lnSpc>
              <a:buNone/>
              <a:defRPr sz="1120" b="0" spc="-20" baseline="0">
                <a:solidFill>
                  <a:srgbClr val="4B4B4B"/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799867" y="1044001"/>
            <a:ext cx="5544269" cy="284693"/>
          </a:xfrm>
        </p:spPr>
        <p:txBody>
          <a:bodyPr>
            <a:spAutoFit/>
          </a:bodyPr>
          <a:lstStyle>
            <a:lvl1pPr algn="ctr">
              <a:lnSpc>
                <a:spcPts val="1500"/>
              </a:lnSpc>
              <a:defRPr sz="1600" spc="-50" baseline="0">
                <a:latin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46400" y="4737601"/>
            <a:ext cx="4176464" cy="233397"/>
          </a:xfrm>
        </p:spPr>
        <p:txBody>
          <a:bodyPr wrap="square">
            <a:spAutoFit/>
          </a:bodyPr>
          <a:lstStyle>
            <a:lvl1pPr>
              <a:lnSpc>
                <a:spcPts val="1100"/>
              </a:lnSpc>
              <a:defRPr sz="1300" kern="1200" spc="-4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57200" y="4849201"/>
            <a:ext cx="4103688" cy="182101"/>
          </a:xfrm>
        </p:spPr>
        <p:txBody>
          <a:bodyPr>
            <a:spAutoFit/>
          </a:bodyPr>
          <a:lstStyle>
            <a:lvl1pPr>
              <a:lnSpc>
                <a:spcPts val="700"/>
              </a:lnSpc>
              <a:defRPr sz="600" b="1" cap="none" spc="-10" baseline="0">
                <a:solidFill>
                  <a:srgbClr val="64646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5705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1384102" y="80367"/>
            <a:ext cx="6858000" cy="1366242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241082">
              <a:tabLst>
                <a:tab pos="783515" algn="l"/>
              </a:tabLst>
              <a:defRPr sz="3586" b="0">
                <a:solidFill>
                  <a:srgbClr val="363929"/>
                </a:solidFill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idx="1"/>
          </p:nvPr>
        </p:nvSpPr>
        <p:spPr>
          <a:xfrm>
            <a:off x="1384102" y="1446609"/>
            <a:ext cx="6858000" cy="3080742"/>
          </a:xfrm>
          <a:prstGeom prst="rect">
            <a:avLst/>
          </a:prstGeom>
        </p:spPr>
        <p:txBody>
          <a:bodyPr lIns="50800" tIns="50800" rIns="50800" bIns="50800" anchor="ctr">
            <a:normAutofit/>
          </a:bodyPr>
          <a:lstStyle>
            <a:lvl1pPr marL="287959" indent="-287959" defTabSz="241082">
              <a:spcBef>
                <a:spcPts val="2637"/>
              </a:spcBef>
              <a:buSzPct val="35000"/>
              <a:buBlip>
                <a:blip r:embed="rId2"/>
              </a:buBlip>
              <a:defRPr sz="2109" b="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1pPr>
            <a:lvl2pPr marL="575917" indent="-287959" defTabSz="241082">
              <a:spcBef>
                <a:spcPts val="2637"/>
              </a:spcBef>
              <a:buSzPct val="35000"/>
              <a:buBlip>
                <a:blip r:embed="rId2"/>
              </a:buBlip>
              <a:defRPr sz="2109" b="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2pPr>
            <a:lvl3pPr marL="863876" indent="-287959" defTabSz="241082">
              <a:spcBef>
                <a:spcPts val="2637"/>
              </a:spcBef>
              <a:buSzPct val="35000"/>
              <a:buBlip>
                <a:blip r:embed="rId2"/>
              </a:buBlip>
              <a:defRPr sz="2109" b="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3pPr>
            <a:lvl4pPr marL="1151834" indent="-287959" defTabSz="241082">
              <a:spcBef>
                <a:spcPts val="2637"/>
              </a:spcBef>
              <a:buSzPct val="35000"/>
              <a:buBlip>
                <a:blip r:embed="rId2"/>
              </a:buBlip>
              <a:defRPr sz="2109" b="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4pPr>
            <a:lvl5pPr marL="1439793" indent="-287959" defTabSz="241082">
              <a:spcBef>
                <a:spcPts val="2637"/>
              </a:spcBef>
              <a:buSzPct val="35000"/>
              <a:buBlip>
                <a:blip r:embed="rId2"/>
              </a:buBlip>
              <a:defRPr sz="2109" b="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45710" y="4834086"/>
            <a:ext cx="318684" cy="243782"/>
          </a:xfrm>
          <a:prstGeom prst="rect">
            <a:avLst/>
          </a:prstGeom>
        </p:spPr>
        <p:txBody>
          <a:bodyPr lIns="50800" tIns="50800" rIns="50800" bIns="50800" anchor="ctr"/>
          <a:lstStyle>
            <a:lvl1pPr defTabSz="241082">
              <a:defRPr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805863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71450"/>
            <a:ext cx="9144000" cy="422910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20396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83568" y="1419622"/>
            <a:ext cx="2263510" cy="2014685"/>
          </a:xfrm>
          <a:custGeom>
            <a:avLst/>
            <a:gdLst>
              <a:gd name="connsiteX0" fmla="*/ 1462271 w 3056767"/>
              <a:gd name="connsiteY0" fmla="*/ 2795646 h 2889484"/>
              <a:gd name="connsiteX1" fmla="*/ 1468478 w 3056767"/>
              <a:gd name="connsiteY1" fmla="*/ 2809583 h 2889484"/>
              <a:gd name="connsiteX2" fmla="*/ 1447195 w 3056767"/>
              <a:gd name="connsiteY2" fmla="*/ 2815157 h 2889484"/>
              <a:gd name="connsiteX3" fmla="*/ 1425913 w 3056767"/>
              <a:gd name="connsiteY3" fmla="*/ 2843030 h 2889484"/>
              <a:gd name="connsiteX4" fmla="*/ 1393990 w 3056767"/>
              <a:gd name="connsiteY4" fmla="*/ 2840243 h 2889484"/>
              <a:gd name="connsiteX5" fmla="*/ 1390443 w 3056767"/>
              <a:gd name="connsiteY5" fmla="*/ 2809583 h 2889484"/>
              <a:gd name="connsiteX6" fmla="*/ 1443649 w 3056767"/>
              <a:gd name="connsiteY6" fmla="*/ 2798433 h 2889484"/>
              <a:gd name="connsiteX7" fmla="*/ 1462271 w 3056767"/>
              <a:gd name="connsiteY7" fmla="*/ 2795646 h 2889484"/>
              <a:gd name="connsiteX8" fmla="*/ 120599 w 3056767"/>
              <a:gd name="connsiteY8" fmla="*/ 1990121 h 2889484"/>
              <a:gd name="connsiteX9" fmla="*/ 173805 w 3056767"/>
              <a:gd name="connsiteY9" fmla="*/ 2043079 h 2889484"/>
              <a:gd name="connsiteX10" fmla="*/ 198634 w 3056767"/>
              <a:gd name="connsiteY10" fmla="*/ 2129485 h 2889484"/>
              <a:gd name="connsiteX11" fmla="*/ 262482 w 3056767"/>
              <a:gd name="connsiteY11" fmla="*/ 2196380 h 2889484"/>
              <a:gd name="connsiteX12" fmla="*/ 326329 w 3056767"/>
              <a:gd name="connsiteY12" fmla="*/ 2263275 h 2889484"/>
              <a:gd name="connsiteX13" fmla="*/ 400817 w 3056767"/>
              <a:gd name="connsiteY13" fmla="*/ 2266062 h 2889484"/>
              <a:gd name="connsiteX14" fmla="*/ 461117 w 3056767"/>
              <a:gd name="connsiteY14" fmla="*/ 2296722 h 2889484"/>
              <a:gd name="connsiteX15" fmla="*/ 553340 w 3056767"/>
              <a:gd name="connsiteY15" fmla="*/ 2346894 h 2889484"/>
              <a:gd name="connsiteX16" fmla="*/ 673940 w 3056767"/>
              <a:gd name="connsiteY16" fmla="*/ 2402639 h 2889484"/>
              <a:gd name="connsiteX17" fmla="*/ 744880 w 3056767"/>
              <a:gd name="connsiteY17" fmla="*/ 2491832 h 2889484"/>
              <a:gd name="connsiteX18" fmla="*/ 808727 w 3056767"/>
              <a:gd name="connsiteY18" fmla="*/ 2603324 h 2889484"/>
              <a:gd name="connsiteX19" fmla="*/ 766163 w 3056767"/>
              <a:gd name="connsiteY19" fmla="*/ 2603324 h 2889484"/>
              <a:gd name="connsiteX20" fmla="*/ 854839 w 3056767"/>
              <a:gd name="connsiteY20" fmla="*/ 2661856 h 2889484"/>
              <a:gd name="connsiteX21" fmla="*/ 908045 w 3056767"/>
              <a:gd name="connsiteY21" fmla="*/ 2742687 h 2889484"/>
              <a:gd name="connsiteX22" fmla="*/ 837103 w 3056767"/>
              <a:gd name="connsiteY22" fmla="*/ 2739900 h 2889484"/>
              <a:gd name="connsiteX23" fmla="*/ 766163 w 3056767"/>
              <a:gd name="connsiteY23" fmla="*/ 2714815 h 2889484"/>
              <a:gd name="connsiteX24" fmla="*/ 805180 w 3056767"/>
              <a:gd name="connsiteY24" fmla="*/ 2762198 h 2889484"/>
              <a:gd name="connsiteX25" fmla="*/ 808727 w 3056767"/>
              <a:gd name="connsiteY25" fmla="*/ 2809583 h 2889484"/>
              <a:gd name="connsiteX26" fmla="*/ 780352 w 3056767"/>
              <a:gd name="connsiteY26" fmla="*/ 2831881 h 2889484"/>
              <a:gd name="connsiteX27" fmla="*/ 755521 w 3056767"/>
              <a:gd name="connsiteY27" fmla="*/ 2856967 h 2889484"/>
              <a:gd name="connsiteX28" fmla="*/ 730691 w 3056767"/>
              <a:gd name="connsiteY28" fmla="*/ 2887626 h 2889484"/>
              <a:gd name="connsiteX29" fmla="*/ 698768 w 3056767"/>
              <a:gd name="connsiteY29" fmla="*/ 2848605 h 2889484"/>
              <a:gd name="connsiteX30" fmla="*/ 638468 w 3056767"/>
              <a:gd name="connsiteY30" fmla="*/ 2843030 h 2889484"/>
              <a:gd name="connsiteX31" fmla="*/ 574621 w 3056767"/>
              <a:gd name="connsiteY31" fmla="*/ 2887626 h 2889484"/>
              <a:gd name="connsiteX32" fmla="*/ 561321 w 3056767"/>
              <a:gd name="connsiteY32" fmla="*/ 2889020 h 2889484"/>
              <a:gd name="connsiteX33" fmla="*/ 549793 w 3056767"/>
              <a:gd name="connsiteY33" fmla="*/ 2882052 h 2889484"/>
              <a:gd name="connsiteX34" fmla="*/ 524963 w 3056767"/>
              <a:gd name="connsiteY34" fmla="*/ 2856967 h 2889484"/>
              <a:gd name="connsiteX35" fmla="*/ 461117 w 3056767"/>
              <a:gd name="connsiteY35" fmla="*/ 2843030 h 2889484"/>
              <a:gd name="connsiteX36" fmla="*/ 375987 w 3056767"/>
              <a:gd name="connsiteY36" fmla="*/ 2817945 h 2889484"/>
              <a:gd name="connsiteX37" fmla="*/ 312140 w 3056767"/>
              <a:gd name="connsiteY37" fmla="*/ 2759412 h 2889484"/>
              <a:gd name="connsiteX38" fmla="*/ 258934 w 3056767"/>
              <a:gd name="connsiteY38" fmla="*/ 2700878 h 2889484"/>
              <a:gd name="connsiteX39" fmla="*/ 198634 w 3056767"/>
              <a:gd name="connsiteY39" fmla="*/ 2675793 h 2889484"/>
              <a:gd name="connsiteX40" fmla="*/ 106412 w 3056767"/>
              <a:gd name="connsiteY40" fmla="*/ 2550365 h 2889484"/>
              <a:gd name="connsiteX41" fmla="*/ 21283 w 3056767"/>
              <a:gd name="connsiteY41" fmla="*/ 2402639 h 2889484"/>
              <a:gd name="connsiteX42" fmla="*/ 0 w 3056767"/>
              <a:gd name="connsiteY42" fmla="*/ 2240976 h 2889484"/>
              <a:gd name="connsiteX43" fmla="*/ 24830 w 3056767"/>
              <a:gd name="connsiteY43" fmla="*/ 2115549 h 2889484"/>
              <a:gd name="connsiteX44" fmla="*/ 120599 w 3056767"/>
              <a:gd name="connsiteY44" fmla="*/ 1990121 h 2889484"/>
              <a:gd name="connsiteX45" fmla="*/ 498500 w 3056767"/>
              <a:gd name="connsiteY45" fmla="*/ 1955850 h 2889484"/>
              <a:gd name="connsiteX46" fmla="*/ 461117 w 3056767"/>
              <a:gd name="connsiteY46" fmla="*/ 1990121 h 2889484"/>
              <a:gd name="connsiteX47" fmla="*/ 521415 w 3056767"/>
              <a:gd name="connsiteY47" fmla="*/ 1992907 h 2889484"/>
              <a:gd name="connsiteX48" fmla="*/ 530138 w 3056767"/>
              <a:gd name="connsiteY48" fmla="*/ 1987882 h 2889484"/>
              <a:gd name="connsiteX49" fmla="*/ 264918 w 3056767"/>
              <a:gd name="connsiteY49" fmla="*/ 1069261 h 2889484"/>
              <a:gd name="connsiteX50" fmla="*/ 248293 w 3056767"/>
              <a:gd name="connsiteY50" fmla="*/ 1092616 h 2889484"/>
              <a:gd name="connsiteX51" fmla="*/ 257747 w 3056767"/>
              <a:gd name="connsiteY51" fmla="*/ 1096213 h 2889484"/>
              <a:gd name="connsiteX52" fmla="*/ 259420 w 3056767"/>
              <a:gd name="connsiteY52" fmla="*/ 1083177 h 2889484"/>
              <a:gd name="connsiteX53" fmla="*/ 1496855 w 3056767"/>
              <a:gd name="connsiteY53" fmla="*/ 0 h 2889484"/>
              <a:gd name="connsiteX54" fmla="*/ 1730959 w 3056767"/>
              <a:gd name="connsiteY54" fmla="*/ 27872 h 2889484"/>
              <a:gd name="connsiteX55" fmla="*/ 1890577 w 3056767"/>
              <a:gd name="connsiteY55" fmla="*/ 78043 h 2889484"/>
              <a:gd name="connsiteX56" fmla="*/ 2075024 w 3056767"/>
              <a:gd name="connsiteY56" fmla="*/ 136577 h 2889484"/>
              <a:gd name="connsiteX57" fmla="*/ 2238187 w 3056767"/>
              <a:gd name="connsiteY57" fmla="*/ 206259 h 2889484"/>
              <a:gd name="connsiteX58" fmla="*/ 2341051 w 3056767"/>
              <a:gd name="connsiteY58" fmla="*/ 295452 h 2889484"/>
              <a:gd name="connsiteX59" fmla="*/ 2401352 w 3056767"/>
              <a:gd name="connsiteY59" fmla="*/ 359559 h 2889484"/>
              <a:gd name="connsiteX60" fmla="*/ 2482934 w 3056767"/>
              <a:gd name="connsiteY60" fmla="*/ 409730 h 2889484"/>
              <a:gd name="connsiteX61" fmla="*/ 2560968 w 3056767"/>
              <a:gd name="connsiteY61" fmla="*/ 462689 h 2889484"/>
              <a:gd name="connsiteX62" fmla="*/ 2610627 w 3056767"/>
              <a:gd name="connsiteY62" fmla="*/ 540733 h 2889484"/>
              <a:gd name="connsiteX63" fmla="*/ 2738321 w 3056767"/>
              <a:gd name="connsiteY63" fmla="*/ 674523 h 2889484"/>
              <a:gd name="connsiteX64" fmla="*/ 2780885 w 3056767"/>
              <a:gd name="connsiteY64" fmla="*/ 791589 h 2889484"/>
              <a:gd name="connsiteX65" fmla="*/ 2876655 w 3056767"/>
              <a:gd name="connsiteY65" fmla="*/ 886356 h 2889484"/>
              <a:gd name="connsiteX66" fmla="*/ 2972425 w 3056767"/>
              <a:gd name="connsiteY66" fmla="*/ 978336 h 2889484"/>
              <a:gd name="connsiteX67" fmla="*/ 3014991 w 3056767"/>
              <a:gd name="connsiteY67" fmla="*/ 1092616 h 2889484"/>
              <a:gd name="connsiteX68" fmla="*/ 2986614 w 3056767"/>
              <a:gd name="connsiteY68" fmla="*/ 1145574 h 2889484"/>
              <a:gd name="connsiteX69" fmla="*/ 3011444 w 3056767"/>
              <a:gd name="connsiteY69" fmla="*/ 1237554 h 2889484"/>
              <a:gd name="connsiteX70" fmla="*/ 3046914 w 3056767"/>
              <a:gd name="connsiteY70" fmla="*/ 1340683 h 2889484"/>
              <a:gd name="connsiteX71" fmla="*/ 3050461 w 3056767"/>
              <a:gd name="connsiteY71" fmla="*/ 1432664 h 2889484"/>
              <a:gd name="connsiteX72" fmla="*/ 3046914 w 3056767"/>
              <a:gd name="connsiteY72" fmla="*/ 1588752 h 2889484"/>
              <a:gd name="connsiteX73" fmla="*/ 3014991 w 3056767"/>
              <a:gd name="connsiteY73" fmla="*/ 1705818 h 2889484"/>
              <a:gd name="connsiteX74" fmla="*/ 3029179 w 3056767"/>
              <a:gd name="connsiteY74" fmla="*/ 1845182 h 2889484"/>
              <a:gd name="connsiteX75" fmla="*/ 3014991 w 3056767"/>
              <a:gd name="connsiteY75" fmla="*/ 1951100 h 2889484"/>
              <a:gd name="connsiteX76" fmla="*/ 2947597 w 3056767"/>
              <a:gd name="connsiteY76" fmla="*/ 2051441 h 2889484"/>
              <a:gd name="connsiteX77" fmla="*/ 2958239 w 3056767"/>
              <a:gd name="connsiteY77" fmla="*/ 2129485 h 2889484"/>
              <a:gd name="connsiteX78" fmla="*/ 2947597 w 3056767"/>
              <a:gd name="connsiteY78" fmla="*/ 2215890 h 2889484"/>
              <a:gd name="connsiteX79" fmla="*/ 2858921 w 3056767"/>
              <a:gd name="connsiteY79" fmla="*/ 2316232 h 2889484"/>
              <a:gd name="connsiteX80" fmla="*/ 2745416 w 3056767"/>
              <a:gd name="connsiteY80" fmla="*/ 2397065 h 2889484"/>
              <a:gd name="connsiteX81" fmla="*/ 2653193 w 3056767"/>
              <a:gd name="connsiteY81" fmla="*/ 2430511 h 2889484"/>
              <a:gd name="connsiteX82" fmla="*/ 2670927 w 3056767"/>
              <a:gd name="connsiteY82" fmla="*/ 2399851 h 2889484"/>
              <a:gd name="connsiteX83" fmla="*/ 2688662 w 3056767"/>
              <a:gd name="connsiteY83" fmla="*/ 2363618 h 2889484"/>
              <a:gd name="connsiteX84" fmla="*/ 2631910 w 3056767"/>
              <a:gd name="connsiteY84" fmla="*/ 2366404 h 2889484"/>
              <a:gd name="connsiteX85" fmla="*/ 2575157 w 3056767"/>
              <a:gd name="connsiteY85" fmla="*/ 2463959 h 2889484"/>
              <a:gd name="connsiteX86" fmla="*/ 2610627 w 3056767"/>
              <a:gd name="connsiteY86" fmla="*/ 2469534 h 2889484"/>
              <a:gd name="connsiteX87" fmla="*/ 2653193 w 3056767"/>
              <a:gd name="connsiteY87" fmla="*/ 2508556 h 2889484"/>
              <a:gd name="connsiteX88" fmla="*/ 2571609 w 3056767"/>
              <a:gd name="connsiteY88" fmla="*/ 2508556 h 2889484"/>
              <a:gd name="connsiteX89" fmla="*/ 2458104 w 3056767"/>
              <a:gd name="connsiteY89" fmla="*/ 2514130 h 2889484"/>
              <a:gd name="connsiteX90" fmla="*/ 2344598 w 3056767"/>
              <a:gd name="connsiteY90" fmla="*/ 2533641 h 2889484"/>
              <a:gd name="connsiteX91" fmla="*/ 2263017 w 3056767"/>
              <a:gd name="connsiteY91" fmla="*/ 2569877 h 2889484"/>
              <a:gd name="connsiteX92" fmla="*/ 2192076 w 3056767"/>
              <a:gd name="connsiteY92" fmla="*/ 2617260 h 2889484"/>
              <a:gd name="connsiteX93" fmla="*/ 2092759 w 3056767"/>
              <a:gd name="connsiteY93" fmla="*/ 2636771 h 2889484"/>
              <a:gd name="connsiteX94" fmla="*/ 1844466 w 3056767"/>
              <a:gd name="connsiteY94" fmla="*/ 2695303 h 2889484"/>
              <a:gd name="connsiteX95" fmla="*/ 1603266 w 3056767"/>
              <a:gd name="connsiteY95" fmla="*/ 2781709 h 2889484"/>
              <a:gd name="connsiteX96" fmla="*/ 1553607 w 3056767"/>
              <a:gd name="connsiteY96" fmla="*/ 2717602 h 2889484"/>
              <a:gd name="connsiteX97" fmla="*/ 1578437 w 3056767"/>
              <a:gd name="connsiteY97" fmla="*/ 2670218 h 2889484"/>
              <a:gd name="connsiteX98" fmla="*/ 1638736 w 3056767"/>
              <a:gd name="connsiteY98" fmla="*/ 2617260 h 2889484"/>
              <a:gd name="connsiteX99" fmla="*/ 1688394 w 3056767"/>
              <a:gd name="connsiteY99" fmla="*/ 2536429 h 2889484"/>
              <a:gd name="connsiteX100" fmla="*/ 1521684 w 3056767"/>
              <a:gd name="connsiteY100" fmla="*/ 2575450 h 2889484"/>
              <a:gd name="connsiteX101" fmla="*/ 1362067 w 3056767"/>
              <a:gd name="connsiteY101" fmla="*/ 2659069 h 2889484"/>
              <a:gd name="connsiteX102" fmla="*/ 1213092 w 3056767"/>
              <a:gd name="connsiteY102" fmla="*/ 2742687 h 2889484"/>
              <a:gd name="connsiteX103" fmla="*/ 1078302 w 3056767"/>
              <a:gd name="connsiteY103" fmla="*/ 2781709 h 2889484"/>
              <a:gd name="connsiteX104" fmla="*/ 1081850 w 3056767"/>
              <a:gd name="connsiteY104" fmla="*/ 2762198 h 2889484"/>
              <a:gd name="connsiteX105" fmla="*/ 1120867 w 3056767"/>
              <a:gd name="connsiteY105" fmla="*/ 2742687 h 2889484"/>
              <a:gd name="connsiteX106" fmla="*/ 996720 w 3056767"/>
              <a:gd name="connsiteY106" fmla="*/ 2723177 h 2889484"/>
              <a:gd name="connsiteX107" fmla="*/ 943514 w 3056767"/>
              <a:gd name="connsiteY107" fmla="*/ 2675793 h 2889484"/>
              <a:gd name="connsiteX108" fmla="*/ 1042833 w 3056767"/>
              <a:gd name="connsiteY108" fmla="*/ 2670218 h 2889484"/>
              <a:gd name="connsiteX109" fmla="*/ 1078302 w 3056767"/>
              <a:gd name="connsiteY109" fmla="*/ 2636771 h 2889484"/>
              <a:gd name="connsiteX110" fmla="*/ 1014456 w 3056767"/>
              <a:gd name="connsiteY110" fmla="*/ 2617260 h 2889484"/>
              <a:gd name="connsiteX111" fmla="*/ 975438 w 3056767"/>
              <a:gd name="connsiteY111" fmla="*/ 2572663 h 2889484"/>
              <a:gd name="connsiteX112" fmla="*/ 975438 w 3056767"/>
              <a:gd name="connsiteY112" fmla="*/ 2528067 h 2889484"/>
              <a:gd name="connsiteX113" fmla="*/ 1028644 w 3056767"/>
              <a:gd name="connsiteY113" fmla="*/ 2508556 h 2889484"/>
              <a:gd name="connsiteX114" fmla="*/ 1003816 w 3056767"/>
              <a:gd name="connsiteY114" fmla="*/ 2463959 h 2889484"/>
              <a:gd name="connsiteX115" fmla="*/ 947063 w 3056767"/>
              <a:gd name="connsiteY115" fmla="*/ 2433299 h 2889484"/>
              <a:gd name="connsiteX116" fmla="*/ 886763 w 3056767"/>
              <a:gd name="connsiteY116" fmla="*/ 2402639 h 2889484"/>
              <a:gd name="connsiteX117" fmla="*/ 858385 w 3056767"/>
              <a:gd name="connsiteY117" fmla="*/ 2363618 h 2889484"/>
              <a:gd name="connsiteX118" fmla="*/ 964797 w 3056767"/>
              <a:gd name="connsiteY118" fmla="*/ 2358042 h 2889484"/>
              <a:gd name="connsiteX119" fmla="*/ 971892 w 3056767"/>
              <a:gd name="connsiteY119" fmla="*/ 2346894 h 2889484"/>
              <a:gd name="connsiteX120" fmla="*/ 925780 w 3056767"/>
              <a:gd name="connsiteY120" fmla="*/ 2335744 h 2889484"/>
              <a:gd name="connsiteX121" fmla="*/ 858385 w 3056767"/>
              <a:gd name="connsiteY121" fmla="*/ 2330170 h 2889484"/>
              <a:gd name="connsiteX122" fmla="*/ 787444 w 3056767"/>
              <a:gd name="connsiteY122" fmla="*/ 2291147 h 2889484"/>
              <a:gd name="connsiteX123" fmla="*/ 751974 w 3056767"/>
              <a:gd name="connsiteY123" fmla="*/ 2229828 h 2889484"/>
              <a:gd name="connsiteX124" fmla="*/ 723598 w 3056767"/>
              <a:gd name="connsiteY124" fmla="*/ 2168507 h 2889484"/>
              <a:gd name="connsiteX125" fmla="*/ 673940 w 3056767"/>
              <a:gd name="connsiteY125" fmla="*/ 2129485 h 2889484"/>
              <a:gd name="connsiteX126" fmla="*/ 599452 w 3056767"/>
              <a:gd name="connsiteY126" fmla="*/ 2107187 h 2889484"/>
              <a:gd name="connsiteX127" fmla="*/ 485946 w 3056767"/>
              <a:gd name="connsiteY127" fmla="*/ 2051441 h 2889484"/>
              <a:gd name="connsiteX128" fmla="*/ 415006 w 3056767"/>
              <a:gd name="connsiteY128" fmla="*/ 1981760 h 2889484"/>
              <a:gd name="connsiteX129" fmla="*/ 461117 w 3056767"/>
              <a:gd name="connsiteY129" fmla="*/ 1917652 h 2889484"/>
              <a:gd name="connsiteX130" fmla="*/ 464664 w 3056767"/>
              <a:gd name="connsiteY130" fmla="*/ 1948311 h 2889484"/>
              <a:gd name="connsiteX131" fmla="*/ 476191 w 3056767"/>
              <a:gd name="connsiteY131" fmla="*/ 1950402 h 2889484"/>
              <a:gd name="connsiteX132" fmla="*/ 493555 w 3056767"/>
              <a:gd name="connsiteY132" fmla="*/ 1950842 h 2889484"/>
              <a:gd name="connsiteX133" fmla="*/ 477331 w 3056767"/>
              <a:gd name="connsiteY133" fmla="*/ 1934418 h 2889484"/>
              <a:gd name="connsiteX134" fmla="*/ 426677 w 3056767"/>
              <a:gd name="connsiteY134" fmla="*/ 1864768 h 2889484"/>
              <a:gd name="connsiteX135" fmla="*/ 329876 w 3056767"/>
              <a:gd name="connsiteY135" fmla="*/ 1842395 h 2889484"/>
              <a:gd name="connsiteX136" fmla="*/ 156070 w 3056767"/>
              <a:gd name="connsiteY136" fmla="*/ 1672370 h 2889484"/>
              <a:gd name="connsiteX137" fmla="*/ 219917 w 3056767"/>
              <a:gd name="connsiteY137" fmla="*/ 1566454 h 2889484"/>
              <a:gd name="connsiteX138" fmla="*/ 292632 w 3056767"/>
              <a:gd name="connsiteY138" fmla="*/ 1520464 h 2889484"/>
              <a:gd name="connsiteX139" fmla="*/ 302746 w 3056767"/>
              <a:gd name="connsiteY139" fmla="*/ 1518749 h 2889484"/>
              <a:gd name="connsiteX140" fmla="*/ 298272 w 3056767"/>
              <a:gd name="connsiteY140" fmla="*/ 1444742 h 2889484"/>
              <a:gd name="connsiteX141" fmla="*/ 303686 w 3056767"/>
              <a:gd name="connsiteY141" fmla="*/ 1355195 h 2889484"/>
              <a:gd name="connsiteX142" fmla="*/ 305952 w 3056767"/>
              <a:gd name="connsiteY142" fmla="*/ 1342786 h 2889484"/>
              <a:gd name="connsiteX143" fmla="*/ 301745 w 3056767"/>
              <a:gd name="connsiteY143" fmla="*/ 1336694 h 2889484"/>
              <a:gd name="connsiteX144" fmla="*/ 293519 w 3056767"/>
              <a:gd name="connsiteY144" fmla="*/ 1339987 h 2889484"/>
              <a:gd name="connsiteX145" fmla="*/ 248293 w 3056767"/>
              <a:gd name="connsiteY145" fmla="*/ 1371344 h 2889484"/>
              <a:gd name="connsiteX146" fmla="*/ 234106 w 3056767"/>
              <a:gd name="connsiteY146" fmla="*/ 1418728 h 2889484"/>
              <a:gd name="connsiteX147" fmla="*/ 198634 w 3056767"/>
              <a:gd name="connsiteY147" fmla="*/ 1480049 h 2889484"/>
              <a:gd name="connsiteX148" fmla="*/ 156070 w 3056767"/>
              <a:gd name="connsiteY148" fmla="*/ 1502346 h 2889484"/>
              <a:gd name="connsiteX149" fmla="*/ 120599 w 3056767"/>
              <a:gd name="connsiteY149" fmla="*/ 1432664 h 2889484"/>
              <a:gd name="connsiteX150" fmla="*/ 78036 w 3056767"/>
              <a:gd name="connsiteY150" fmla="*/ 1449387 h 2889484"/>
              <a:gd name="connsiteX151" fmla="*/ 46113 w 3056767"/>
              <a:gd name="connsiteY151" fmla="*/ 1474473 h 2889484"/>
              <a:gd name="connsiteX152" fmla="*/ 28377 w 3056767"/>
              <a:gd name="connsiteY152" fmla="*/ 1477261 h 2889484"/>
              <a:gd name="connsiteX153" fmla="*/ 21283 w 3056767"/>
              <a:gd name="connsiteY153" fmla="*/ 1432664 h 2889484"/>
              <a:gd name="connsiteX154" fmla="*/ 28377 w 3056767"/>
              <a:gd name="connsiteY154" fmla="*/ 1382493 h 2889484"/>
              <a:gd name="connsiteX155" fmla="*/ 46113 w 3056767"/>
              <a:gd name="connsiteY155" fmla="*/ 1368556 h 2889484"/>
              <a:gd name="connsiteX156" fmla="*/ 78036 w 3056767"/>
              <a:gd name="connsiteY156" fmla="*/ 1360194 h 2889484"/>
              <a:gd name="connsiteX157" fmla="*/ 120599 w 3056767"/>
              <a:gd name="connsiteY157" fmla="*/ 1326747 h 2889484"/>
              <a:gd name="connsiteX158" fmla="*/ 102864 w 3056767"/>
              <a:gd name="connsiteY158" fmla="*/ 1265428 h 2889484"/>
              <a:gd name="connsiteX159" fmla="*/ 56753 w 3056767"/>
              <a:gd name="connsiteY159" fmla="*/ 1192957 h 2889484"/>
              <a:gd name="connsiteX160" fmla="*/ 63847 w 3056767"/>
              <a:gd name="connsiteY160" fmla="*/ 1131638 h 2889484"/>
              <a:gd name="connsiteX161" fmla="*/ 113506 w 3056767"/>
              <a:gd name="connsiteY161" fmla="*/ 1092616 h 2889484"/>
              <a:gd name="connsiteX162" fmla="*/ 170259 w 3056767"/>
              <a:gd name="connsiteY162" fmla="*/ 1053593 h 2889484"/>
              <a:gd name="connsiteX163" fmla="*/ 198634 w 3056767"/>
              <a:gd name="connsiteY163" fmla="*/ 992273 h 2889484"/>
              <a:gd name="connsiteX164" fmla="*/ 205730 w 3056767"/>
              <a:gd name="connsiteY164" fmla="*/ 936528 h 2889484"/>
              <a:gd name="connsiteX165" fmla="*/ 248293 w 3056767"/>
              <a:gd name="connsiteY165" fmla="*/ 886356 h 2889484"/>
              <a:gd name="connsiteX166" fmla="*/ 358253 w 3056767"/>
              <a:gd name="connsiteY166" fmla="*/ 841760 h 2889484"/>
              <a:gd name="connsiteX167" fmla="*/ 326329 w 3056767"/>
              <a:gd name="connsiteY167" fmla="*/ 741417 h 2889484"/>
              <a:gd name="connsiteX168" fmla="*/ 336970 w 3056767"/>
              <a:gd name="connsiteY168" fmla="*/ 621564 h 2889484"/>
              <a:gd name="connsiteX169" fmla="*/ 372441 w 3056767"/>
              <a:gd name="connsiteY169" fmla="*/ 484987 h 2889484"/>
              <a:gd name="connsiteX170" fmla="*/ 439834 w 3056767"/>
              <a:gd name="connsiteY170" fmla="*/ 365135 h 2889484"/>
              <a:gd name="connsiteX171" fmla="*/ 539152 w 3056767"/>
              <a:gd name="connsiteY171" fmla="*/ 295452 h 2889484"/>
              <a:gd name="connsiteX172" fmla="*/ 723598 w 3056767"/>
              <a:gd name="connsiteY172" fmla="*/ 239706 h 2889484"/>
              <a:gd name="connsiteX173" fmla="*/ 808727 w 3056767"/>
              <a:gd name="connsiteY173" fmla="*/ 122640 h 2889484"/>
              <a:gd name="connsiteX174" fmla="*/ 851292 w 3056767"/>
              <a:gd name="connsiteY174" fmla="*/ 97555 h 2889484"/>
              <a:gd name="connsiteX175" fmla="*/ 897405 w 3056767"/>
              <a:gd name="connsiteY175" fmla="*/ 97555 h 2889484"/>
              <a:gd name="connsiteX176" fmla="*/ 947063 w 3056767"/>
              <a:gd name="connsiteY176" fmla="*/ 103129 h 2889484"/>
              <a:gd name="connsiteX177" fmla="*/ 986080 w 3056767"/>
              <a:gd name="connsiteY177" fmla="*/ 94768 h 2889484"/>
              <a:gd name="connsiteX178" fmla="*/ 1230826 w 3056767"/>
              <a:gd name="connsiteY178" fmla="*/ 30660 h 2889484"/>
              <a:gd name="connsiteX179" fmla="*/ 1496855 w 3056767"/>
              <a:gd name="connsiteY179" fmla="*/ 0 h 2889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</a:cxnLst>
            <a:rect l="l" t="t" r="r" b="b"/>
            <a:pathLst>
              <a:path w="3056767" h="2889484">
                <a:moveTo>
                  <a:pt x="1462271" y="2795646"/>
                </a:moveTo>
                <a:cubicBezTo>
                  <a:pt x="1466408" y="2797504"/>
                  <a:pt x="1468478" y="2802149"/>
                  <a:pt x="1468478" y="2809583"/>
                </a:cubicBezTo>
                <a:cubicBezTo>
                  <a:pt x="1463750" y="2809583"/>
                  <a:pt x="1456656" y="2811440"/>
                  <a:pt x="1447195" y="2815157"/>
                </a:cubicBezTo>
                <a:cubicBezTo>
                  <a:pt x="1433009" y="2826307"/>
                  <a:pt x="1425913" y="2835596"/>
                  <a:pt x="1425913" y="2843030"/>
                </a:cubicBezTo>
                <a:cubicBezTo>
                  <a:pt x="1406995" y="2843030"/>
                  <a:pt x="1396355" y="2842101"/>
                  <a:pt x="1393990" y="2840243"/>
                </a:cubicBezTo>
                <a:cubicBezTo>
                  <a:pt x="1391626" y="2838384"/>
                  <a:pt x="1390443" y="2828164"/>
                  <a:pt x="1390443" y="2809583"/>
                </a:cubicBezTo>
                <a:cubicBezTo>
                  <a:pt x="1409361" y="2809583"/>
                  <a:pt x="1427096" y="2805865"/>
                  <a:pt x="1443649" y="2798433"/>
                </a:cubicBezTo>
                <a:cubicBezTo>
                  <a:pt x="1451925" y="2794717"/>
                  <a:pt x="1458132" y="2793787"/>
                  <a:pt x="1462271" y="2795646"/>
                </a:cubicBezTo>
                <a:close/>
                <a:moveTo>
                  <a:pt x="120599" y="1990121"/>
                </a:moveTo>
                <a:cubicBezTo>
                  <a:pt x="139518" y="2008704"/>
                  <a:pt x="157253" y="2026355"/>
                  <a:pt x="173805" y="2043079"/>
                </a:cubicBezTo>
                <a:cubicBezTo>
                  <a:pt x="190358" y="2059803"/>
                  <a:pt x="198634" y="2088605"/>
                  <a:pt x="198634" y="2129485"/>
                </a:cubicBezTo>
                <a:cubicBezTo>
                  <a:pt x="222282" y="2148067"/>
                  <a:pt x="243564" y="2170365"/>
                  <a:pt x="262482" y="2196380"/>
                </a:cubicBezTo>
                <a:cubicBezTo>
                  <a:pt x="281399" y="2222395"/>
                  <a:pt x="302682" y="2244693"/>
                  <a:pt x="326329" y="2263275"/>
                </a:cubicBezTo>
                <a:cubicBezTo>
                  <a:pt x="354704" y="2263275"/>
                  <a:pt x="379534" y="2264204"/>
                  <a:pt x="400817" y="2266062"/>
                </a:cubicBezTo>
                <a:cubicBezTo>
                  <a:pt x="422099" y="2267920"/>
                  <a:pt x="442199" y="2278140"/>
                  <a:pt x="461117" y="2296722"/>
                </a:cubicBezTo>
                <a:cubicBezTo>
                  <a:pt x="456388" y="2296722"/>
                  <a:pt x="487129" y="2313446"/>
                  <a:pt x="553340" y="2346894"/>
                </a:cubicBezTo>
                <a:cubicBezTo>
                  <a:pt x="586445" y="2361759"/>
                  <a:pt x="626645" y="2380341"/>
                  <a:pt x="673940" y="2402639"/>
                </a:cubicBezTo>
                <a:lnTo>
                  <a:pt x="744880" y="2491832"/>
                </a:lnTo>
                <a:cubicBezTo>
                  <a:pt x="787444" y="2543862"/>
                  <a:pt x="808727" y="2581025"/>
                  <a:pt x="808727" y="2603324"/>
                </a:cubicBezTo>
                <a:lnTo>
                  <a:pt x="766163" y="2603324"/>
                </a:lnTo>
                <a:cubicBezTo>
                  <a:pt x="813457" y="2621905"/>
                  <a:pt x="843016" y="2641416"/>
                  <a:pt x="854839" y="2661856"/>
                </a:cubicBezTo>
                <a:cubicBezTo>
                  <a:pt x="866661" y="2682296"/>
                  <a:pt x="884398" y="2709240"/>
                  <a:pt x="908045" y="2742687"/>
                </a:cubicBezTo>
                <a:cubicBezTo>
                  <a:pt x="884398" y="2742687"/>
                  <a:pt x="860751" y="2741759"/>
                  <a:pt x="837103" y="2739900"/>
                </a:cubicBezTo>
                <a:cubicBezTo>
                  <a:pt x="813457" y="2738042"/>
                  <a:pt x="789810" y="2729680"/>
                  <a:pt x="766163" y="2714815"/>
                </a:cubicBezTo>
                <a:cubicBezTo>
                  <a:pt x="789810" y="2729680"/>
                  <a:pt x="802816" y="2745474"/>
                  <a:pt x="805180" y="2762198"/>
                </a:cubicBezTo>
                <a:cubicBezTo>
                  <a:pt x="807545" y="2778922"/>
                  <a:pt x="808727" y="2794717"/>
                  <a:pt x="808727" y="2809583"/>
                </a:cubicBezTo>
                <a:cubicBezTo>
                  <a:pt x="799269" y="2813299"/>
                  <a:pt x="789810" y="2820731"/>
                  <a:pt x="780352" y="2831881"/>
                </a:cubicBezTo>
                <a:cubicBezTo>
                  <a:pt x="770892" y="2839314"/>
                  <a:pt x="762615" y="2847676"/>
                  <a:pt x="755521" y="2856967"/>
                </a:cubicBezTo>
                <a:cubicBezTo>
                  <a:pt x="748427" y="2866258"/>
                  <a:pt x="740151" y="2876477"/>
                  <a:pt x="730691" y="2887626"/>
                </a:cubicBezTo>
                <a:cubicBezTo>
                  <a:pt x="730691" y="2865328"/>
                  <a:pt x="720051" y="2852320"/>
                  <a:pt x="698768" y="2848605"/>
                </a:cubicBezTo>
                <a:cubicBezTo>
                  <a:pt x="677488" y="2844887"/>
                  <a:pt x="657386" y="2843030"/>
                  <a:pt x="638468" y="2843030"/>
                </a:cubicBezTo>
                <a:cubicBezTo>
                  <a:pt x="605362" y="2869045"/>
                  <a:pt x="584082" y="2883909"/>
                  <a:pt x="574621" y="2887626"/>
                </a:cubicBezTo>
                <a:cubicBezTo>
                  <a:pt x="569893" y="2889485"/>
                  <a:pt x="565459" y="2889949"/>
                  <a:pt x="561321" y="2889020"/>
                </a:cubicBezTo>
                <a:cubicBezTo>
                  <a:pt x="557183" y="2888092"/>
                  <a:pt x="553340" y="2885768"/>
                  <a:pt x="549793" y="2882052"/>
                </a:cubicBezTo>
                <a:cubicBezTo>
                  <a:pt x="542698" y="2874620"/>
                  <a:pt x="534422" y="2866258"/>
                  <a:pt x="524963" y="2856967"/>
                </a:cubicBezTo>
                <a:cubicBezTo>
                  <a:pt x="515505" y="2847676"/>
                  <a:pt x="494222" y="2843030"/>
                  <a:pt x="461117" y="2843030"/>
                </a:cubicBezTo>
                <a:cubicBezTo>
                  <a:pt x="428011" y="2843030"/>
                  <a:pt x="399634" y="2834668"/>
                  <a:pt x="375987" y="2817945"/>
                </a:cubicBezTo>
                <a:cubicBezTo>
                  <a:pt x="352341" y="2801221"/>
                  <a:pt x="331059" y="2781709"/>
                  <a:pt x="312140" y="2759412"/>
                </a:cubicBezTo>
                <a:cubicBezTo>
                  <a:pt x="293222" y="2737112"/>
                  <a:pt x="275488" y="2717602"/>
                  <a:pt x="258934" y="2700878"/>
                </a:cubicBezTo>
                <a:cubicBezTo>
                  <a:pt x="242382" y="2684155"/>
                  <a:pt x="222282" y="2675793"/>
                  <a:pt x="198634" y="2675793"/>
                </a:cubicBezTo>
                <a:cubicBezTo>
                  <a:pt x="174987" y="2638628"/>
                  <a:pt x="144246" y="2596819"/>
                  <a:pt x="106412" y="2550365"/>
                </a:cubicBezTo>
                <a:cubicBezTo>
                  <a:pt x="68576" y="2503911"/>
                  <a:pt x="40200" y="2454669"/>
                  <a:pt x="21283" y="2402639"/>
                </a:cubicBezTo>
                <a:cubicBezTo>
                  <a:pt x="7094" y="2339461"/>
                  <a:pt x="0" y="2285573"/>
                  <a:pt x="0" y="2240976"/>
                </a:cubicBezTo>
                <a:cubicBezTo>
                  <a:pt x="0" y="2196380"/>
                  <a:pt x="8276" y="2154570"/>
                  <a:pt x="24830" y="2115549"/>
                </a:cubicBezTo>
                <a:cubicBezTo>
                  <a:pt x="41383" y="2076526"/>
                  <a:pt x="73307" y="2034717"/>
                  <a:pt x="120599" y="1990121"/>
                </a:cubicBezTo>
                <a:close/>
                <a:moveTo>
                  <a:pt x="498500" y="1955850"/>
                </a:moveTo>
                <a:lnTo>
                  <a:pt x="461117" y="1990121"/>
                </a:lnTo>
                <a:cubicBezTo>
                  <a:pt x="480033" y="1997554"/>
                  <a:pt x="500135" y="1998483"/>
                  <a:pt x="521415" y="1992907"/>
                </a:cubicBezTo>
                <a:lnTo>
                  <a:pt x="530138" y="1987882"/>
                </a:lnTo>
                <a:close/>
                <a:moveTo>
                  <a:pt x="264918" y="1069261"/>
                </a:moveTo>
                <a:lnTo>
                  <a:pt x="248293" y="1092616"/>
                </a:lnTo>
                <a:lnTo>
                  <a:pt x="257747" y="1096213"/>
                </a:lnTo>
                <a:lnTo>
                  <a:pt x="259420" y="1083177"/>
                </a:lnTo>
                <a:close/>
                <a:moveTo>
                  <a:pt x="1496855" y="0"/>
                </a:moveTo>
                <a:cubicBezTo>
                  <a:pt x="1586713" y="0"/>
                  <a:pt x="1664749" y="9291"/>
                  <a:pt x="1730959" y="27872"/>
                </a:cubicBezTo>
                <a:cubicBezTo>
                  <a:pt x="1773524" y="42739"/>
                  <a:pt x="1826730" y="59462"/>
                  <a:pt x="1890577" y="78043"/>
                </a:cubicBezTo>
                <a:cubicBezTo>
                  <a:pt x="1954424" y="96625"/>
                  <a:pt x="2015906" y="116137"/>
                  <a:pt x="2075024" y="136577"/>
                </a:cubicBezTo>
                <a:cubicBezTo>
                  <a:pt x="2134141" y="157018"/>
                  <a:pt x="2188529" y="180244"/>
                  <a:pt x="2238187" y="206259"/>
                </a:cubicBezTo>
                <a:cubicBezTo>
                  <a:pt x="2287845" y="232274"/>
                  <a:pt x="2322134" y="262005"/>
                  <a:pt x="2341051" y="295452"/>
                </a:cubicBezTo>
                <a:cubicBezTo>
                  <a:pt x="2355240" y="321467"/>
                  <a:pt x="2375339" y="342836"/>
                  <a:pt x="2401352" y="359559"/>
                </a:cubicBezTo>
                <a:cubicBezTo>
                  <a:pt x="2427363" y="376283"/>
                  <a:pt x="2454556" y="393006"/>
                  <a:pt x="2482934" y="409730"/>
                </a:cubicBezTo>
                <a:cubicBezTo>
                  <a:pt x="2511310" y="426454"/>
                  <a:pt x="2537322" y="444107"/>
                  <a:pt x="2560968" y="462689"/>
                </a:cubicBezTo>
                <a:cubicBezTo>
                  <a:pt x="2584615" y="481270"/>
                  <a:pt x="2601169" y="507285"/>
                  <a:pt x="2610627" y="540733"/>
                </a:cubicBezTo>
                <a:lnTo>
                  <a:pt x="2738321" y="674523"/>
                </a:lnTo>
                <a:cubicBezTo>
                  <a:pt x="2738321" y="719120"/>
                  <a:pt x="2752509" y="758141"/>
                  <a:pt x="2780885" y="791589"/>
                </a:cubicBezTo>
                <a:cubicBezTo>
                  <a:pt x="2809263" y="825036"/>
                  <a:pt x="2841186" y="856625"/>
                  <a:pt x="2876655" y="886356"/>
                </a:cubicBezTo>
                <a:cubicBezTo>
                  <a:pt x="2912127" y="916088"/>
                  <a:pt x="2944050" y="946747"/>
                  <a:pt x="2972425" y="978336"/>
                </a:cubicBezTo>
                <a:cubicBezTo>
                  <a:pt x="3000803" y="1009925"/>
                  <a:pt x="3014991" y="1048019"/>
                  <a:pt x="3014991" y="1092616"/>
                </a:cubicBezTo>
                <a:cubicBezTo>
                  <a:pt x="2991343" y="1100049"/>
                  <a:pt x="2981885" y="1117701"/>
                  <a:pt x="2986614" y="1145574"/>
                </a:cubicBezTo>
                <a:cubicBezTo>
                  <a:pt x="2991343" y="1173447"/>
                  <a:pt x="2999621" y="1204107"/>
                  <a:pt x="3011444" y="1237554"/>
                </a:cubicBezTo>
                <a:cubicBezTo>
                  <a:pt x="3023267" y="1271002"/>
                  <a:pt x="3035090" y="1305378"/>
                  <a:pt x="3046914" y="1340683"/>
                </a:cubicBezTo>
                <a:cubicBezTo>
                  <a:pt x="3058737" y="1375989"/>
                  <a:pt x="3059921" y="1406649"/>
                  <a:pt x="3050461" y="1432664"/>
                </a:cubicBezTo>
                <a:cubicBezTo>
                  <a:pt x="3050461" y="1488409"/>
                  <a:pt x="3049279" y="1540439"/>
                  <a:pt x="3046914" y="1588752"/>
                </a:cubicBezTo>
                <a:cubicBezTo>
                  <a:pt x="3044548" y="1637064"/>
                  <a:pt x="3033908" y="1676087"/>
                  <a:pt x="3014991" y="1705818"/>
                </a:cubicBezTo>
                <a:cubicBezTo>
                  <a:pt x="3014991" y="1746698"/>
                  <a:pt x="3019720" y="1793154"/>
                  <a:pt x="3029179" y="1845182"/>
                </a:cubicBezTo>
                <a:cubicBezTo>
                  <a:pt x="3038638" y="1897211"/>
                  <a:pt x="3033908" y="1932517"/>
                  <a:pt x="3014991" y="1951100"/>
                </a:cubicBezTo>
                <a:cubicBezTo>
                  <a:pt x="2962967" y="1988263"/>
                  <a:pt x="2940502" y="2021710"/>
                  <a:pt x="2947597" y="2051441"/>
                </a:cubicBezTo>
                <a:cubicBezTo>
                  <a:pt x="2954691" y="2081172"/>
                  <a:pt x="2958239" y="2107187"/>
                  <a:pt x="2958239" y="2129485"/>
                </a:cubicBezTo>
                <a:cubicBezTo>
                  <a:pt x="2972425" y="2151783"/>
                  <a:pt x="2968880" y="2180585"/>
                  <a:pt x="2947597" y="2215890"/>
                </a:cubicBezTo>
                <a:cubicBezTo>
                  <a:pt x="2926316" y="2251196"/>
                  <a:pt x="2896755" y="2284644"/>
                  <a:pt x="2858921" y="2316232"/>
                </a:cubicBezTo>
                <a:cubicBezTo>
                  <a:pt x="2821086" y="2347822"/>
                  <a:pt x="2783250" y="2374766"/>
                  <a:pt x="2745416" y="2397065"/>
                </a:cubicBezTo>
                <a:cubicBezTo>
                  <a:pt x="2707580" y="2419363"/>
                  <a:pt x="2676839" y="2430511"/>
                  <a:pt x="2653193" y="2430511"/>
                </a:cubicBezTo>
                <a:cubicBezTo>
                  <a:pt x="2653193" y="2415646"/>
                  <a:pt x="2659104" y="2405427"/>
                  <a:pt x="2670927" y="2399851"/>
                </a:cubicBezTo>
                <a:cubicBezTo>
                  <a:pt x="2682751" y="2394277"/>
                  <a:pt x="2688662" y="2382199"/>
                  <a:pt x="2688662" y="2363618"/>
                </a:cubicBezTo>
                <a:cubicBezTo>
                  <a:pt x="2669745" y="2330170"/>
                  <a:pt x="2650827" y="2331099"/>
                  <a:pt x="2631910" y="2366404"/>
                </a:cubicBezTo>
                <a:cubicBezTo>
                  <a:pt x="2612992" y="2401710"/>
                  <a:pt x="2594074" y="2434228"/>
                  <a:pt x="2575157" y="2463959"/>
                </a:cubicBezTo>
                <a:cubicBezTo>
                  <a:pt x="2594074" y="2463959"/>
                  <a:pt x="2605898" y="2465817"/>
                  <a:pt x="2610627" y="2469534"/>
                </a:cubicBezTo>
                <a:cubicBezTo>
                  <a:pt x="2615356" y="2473250"/>
                  <a:pt x="2629545" y="2486258"/>
                  <a:pt x="2653193" y="2508556"/>
                </a:cubicBezTo>
                <a:cubicBezTo>
                  <a:pt x="2634273" y="2508556"/>
                  <a:pt x="2607080" y="2508556"/>
                  <a:pt x="2571609" y="2508556"/>
                </a:cubicBezTo>
                <a:cubicBezTo>
                  <a:pt x="2536140" y="2508556"/>
                  <a:pt x="2498304" y="2510414"/>
                  <a:pt x="2458104" y="2514130"/>
                </a:cubicBezTo>
                <a:cubicBezTo>
                  <a:pt x="2417905" y="2517847"/>
                  <a:pt x="2380070" y="2524350"/>
                  <a:pt x="2344598" y="2533641"/>
                </a:cubicBezTo>
                <a:cubicBezTo>
                  <a:pt x="2309128" y="2542933"/>
                  <a:pt x="2281935" y="2555010"/>
                  <a:pt x="2263017" y="2569877"/>
                </a:cubicBezTo>
                <a:cubicBezTo>
                  <a:pt x="2263017" y="2588458"/>
                  <a:pt x="2239370" y="2604252"/>
                  <a:pt x="2192076" y="2617260"/>
                </a:cubicBezTo>
                <a:cubicBezTo>
                  <a:pt x="2144782" y="2630267"/>
                  <a:pt x="2111676" y="2636771"/>
                  <a:pt x="2092759" y="2636771"/>
                </a:cubicBezTo>
                <a:cubicBezTo>
                  <a:pt x="2021817" y="2636771"/>
                  <a:pt x="1939054" y="2656281"/>
                  <a:pt x="1844466" y="2695303"/>
                </a:cubicBezTo>
                <a:cubicBezTo>
                  <a:pt x="1749878" y="2734326"/>
                  <a:pt x="1669478" y="2763127"/>
                  <a:pt x="1603266" y="2781709"/>
                </a:cubicBezTo>
                <a:cubicBezTo>
                  <a:pt x="1570161" y="2755695"/>
                  <a:pt x="1553607" y="2734326"/>
                  <a:pt x="1553607" y="2717602"/>
                </a:cubicBezTo>
                <a:cubicBezTo>
                  <a:pt x="1553607" y="2700878"/>
                  <a:pt x="1561883" y="2685084"/>
                  <a:pt x="1578437" y="2670218"/>
                </a:cubicBezTo>
                <a:cubicBezTo>
                  <a:pt x="1594989" y="2655352"/>
                  <a:pt x="1615089" y="2637699"/>
                  <a:pt x="1638736" y="2617260"/>
                </a:cubicBezTo>
                <a:cubicBezTo>
                  <a:pt x="1662384" y="2596819"/>
                  <a:pt x="1678936" y="2569877"/>
                  <a:pt x="1688394" y="2536429"/>
                </a:cubicBezTo>
                <a:cubicBezTo>
                  <a:pt x="1631643" y="2536429"/>
                  <a:pt x="1576072" y="2549436"/>
                  <a:pt x="1521684" y="2575450"/>
                </a:cubicBezTo>
                <a:cubicBezTo>
                  <a:pt x="1467297" y="2601465"/>
                  <a:pt x="1414091" y="2629337"/>
                  <a:pt x="1362067" y="2659069"/>
                </a:cubicBezTo>
                <a:cubicBezTo>
                  <a:pt x="1310043" y="2688800"/>
                  <a:pt x="1260385" y="2716673"/>
                  <a:pt x="1213092" y="2742687"/>
                </a:cubicBezTo>
                <a:cubicBezTo>
                  <a:pt x="1165797" y="2768702"/>
                  <a:pt x="1120867" y="2781709"/>
                  <a:pt x="1078302" y="2781709"/>
                </a:cubicBezTo>
                <a:cubicBezTo>
                  <a:pt x="1078302" y="2763127"/>
                  <a:pt x="1079485" y="2756624"/>
                  <a:pt x="1081850" y="2762198"/>
                </a:cubicBezTo>
                <a:cubicBezTo>
                  <a:pt x="1084215" y="2767774"/>
                  <a:pt x="1097221" y="2761270"/>
                  <a:pt x="1120867" y="2742687"/>
                </a:cubicBezTo>
                <a:cubicBezTo>
                  <a:pt x="1073574" y="2727821"/>
                  <a:pt x="1032192" y="2721318"/>
                  <a:pt x="996720" y="2723177"/>
                </a:cubicBezTo>
                <a:cubicBezTo>
                  <a:pt x="961249" y="2725035"/>
                  <a:pt x="943514" y="2709240"/>
                  <a:pt x="943514" y="2675793"/>
                </a:cubicBezTo>
                <a:cubicBezTo>
                  <a:pt x="986080" y="2675793"/>
                  <a:pt x="1019185" y="2673934"/>
                  <a:pt x="1042833" y="2670218"/>
                </a:cubicBezTo>
                <a:cubicBezTo>
                  <a:pt x="1066480" y="2666502"/>
                  <a:pt x="1078302" y="2655352"/>
                  <a:pt x="1078302" y="2636771"/>
                </a:cubicBezTo>
                <a:cubicBezTo>
                  <a:pt x="1054656" y="2636771"/>
                  <a:pt x="1033374" y="2630267"/>
                  <a:pt x="1014456" y="2617260"/>
                </a:cubicBezTo>
                <a:cubicBezTo>
                  <a:pt x="995538" y="2604252"/>
                  <a:pt x="982533" y="2589387"/>
                  <a:pt x="975438" y="2572663"/>
                </a:cubicBezTo>
                <a:cubicBezTo>
                  <a:pt x="968344" y="2555939"/>
                  <a:pt x="968344" y="2541074"/>
                  <a:pt x="975438" y="2528067"/>
                </a:cubicBezTo>
                <a:cubicBezTo>
                  <a:pt x="982533" y="2515059"/>
                  <a:pt x="1000269" y="2508556"/>
                  <a:pt x="1028644" y="2508556"/>
                </a:cubicBezTo>
                <a:cubicBezTo>
                  <a:pt x="1028644" y="2489974"/>
                  <a:pt x="1020368" y="2475108"/>
                  <a:pt x="1003816" y="2463959"/>
                </a:cubicBezTo>
                <a:cubicBezTo>
                  <a:pt x="987262" y="2452810"/>
                  <a:pt x="968344" y="2442590"/>
                  <a:pt x="947063" y="2433299"/>
                </a:cubicBezTo>
                <a:cubicBezTo>
                  <a:pt x="925780" y="2424008"/>
                  <a:pt x="905681" y="2413788"/>
                  <a:pt x="886763" y="2402639"/>
                </a:cubicBezTo>
                <a:cubicBezTo>
                  <a:pt x="867846" y="2391490"/>
                  <a:pt x="858385" y="2378483"/>
                  <a:pt x="858385" y="2363618"/>
                </a:cubicBezTo>
                <a:cubicBezTo>
                  <a:pt x="915139" y="2363618"/>
                  <a:pt x="950610" y="2361759"/>
                  <a:pt x="964797" y="2358042"/>
                </a:cubicBezTo>
                <a:cubicBezTo>
                  <a:pt x="978986" y="2354326"/>
                  <a:pt x="981351" y="2350609"/>
                  <a:pt x="971892" y="2346894"/>
                </a:cubicBezTo>
                <a:cubicBezTo>
                  <a:pt x="962432" y="2343177"/>
                  <a:pt x="947063" y="2339461"/>
                  <a:pt x="925780" y="2335744"/>
                </a:cubicBezTo>
                <a:cubicBezTo>
                  <a:pt x="904497" y="2332027"/>
                  <a:pt x="882032" y="2330170"/>
                  <a:pt x="858385" y="2330170"/>
                </a:cubicBezTo>
                <a:cubicBezTo>
                  <a:pt x="825281" y="2322736"/>
                  <a:pt x="801633" y="2309729"/>
                  <a:pt x="787444" y="2291147"/>
                </a:cubicBezTo>
                <a:cubicBezTo>
                  <a:pt x="773257" y="2272565"/>
                  <a:pt x="761434" y="2252125"/>
                  <a:pt x="751974" y="2229828"/>
                </a:cubicBezTo>
                <a:cubicBezTo>
                  <a:pt x="742516" y="2207528"/>
                  <a:pt x="733056" y="2187089"/>
                  <a:pt x="723598" y="2168507"/>
                </a:cubicBezTo>
                <a:cubicBezTo>
                  <a:pt x="714139" y="2149925"/>
                  <a:pt x="697587" y="2136918"/>
                  <a:pt x="673940" y="2129485"/>
                </a:cubicBezTo>
                <a:cubicBezTo>
                  <a:pt x="664481" y="2129485"/>
                  <a:pt x="639652" y="2122053"/>
                  <a:pt x="599452" y="2107187"/>
                </a:cubicBezTo>
                <a:cubicBezTo>
                  <a:pt x="559252" y="2092320"/>
                  <a:pt x="521415" y="2073740"/>
                  <a:pt x="485946" y="2051441"/>
                </a:cubicBezTo>
                <a:cubicBezTo>
                  <a:pt x="450475" y="2029142"/>
                  <a:pt x="426828" y="2005916"/>
                  <a:pt x="415006" y="1981760"/>
                </a:cubicBezTo>
                <a:cubicBezTo>
                  <a:pt x="403183" y="1957603"/>
                  <a:pt x="418551" y="1936233"/>
                  <a:pt x="461117" y="1917652"/>
                </a:cubicBezTo>
                <a:cubicBezTo>
                  <a:pt x="461117" y="1936233"/>
                  <a:pt x="462299" y="1946454"/>
                  <a:pt x="464664" y="1948311"/>
                </a:cubicBezTo>
                <a:cubicBezTo>
                  <a:pt x="465846" y="1949241"/>
                  <a:pt x="469688" y="1949938"/>
                  <a:pt x="476191" y="1950402"/>
                </a:cubicBezTo>
                <a:lnTo>
                  <a:pt x="493555" y="1950842"/>
                </a:lnTo>
                <a:lnTo>
                  <a:pt x="477331" y="1934418"/>
                </a:lnTo>
                <a:lnTo>
                  <a:pt x="426677" y="1864768"/>
                </a:lnTo>
                <a:lnTo>
                  <a:pt x="329876" y="1842395"/>
                </a:lnTo>
                <a:cubicBezTo>
                  <a:pt x="237653" y="1814522"/>
                  <a:pt x="179718" y="1757848"/>
                  <a:pt x="156070" y="1672370"/>
                </a:cubicBezTo>
                <a:cubicBezTo>
                  <a:pt x="156070" y="1642640"/>
                  <a:pt x="177353" y="1607334"/>
                  <a:pt x="219917" y="1566454"/>
                </a:cubicBezTo>
                <a:cubicBezTo>
                  <a:pt x="241200" y="1546013"/>
                  <a:pt x="265438" y="1530684"/>
                  <a:pt x="292632" y="1520464"/>
                </a:cubicBezTo>
                <a:lnTo>
                  <a:pt x="302746" y="1518749"/>
                </a:lnTo>
                <a:lnTo>
                  <a:pt x="298272" y="1444742"/>
                </a:lnTo>
                <a:cubicBezTo>
                  <a:pt x="298272" y="1414511"/>
                  <a:pt x="300106" y="1384638"/>
                  <a:pt x="303686" y="1355195"/>
                </a:cubicBezTo>
                <a:lnTo>
                  <a:pt x="305952" y="1342786"/>
                </a:lnTo>
                <a:lnTo>
                  <a:pt x="301745" y="1336694"/>
                </a:lnTo>
                <a:lnTo>
                  <a:pt x="293519" y="1339987"/>
                </a:lnTo>
                <a:cubicBezTo>
                  <a:pt x="272827" y="1349742"/>
                  <a:pt x="257753" y="1360194"/>
                  <a:pt x="248293" y="1371344"/>
                </a:cubicBezTo>
                <a:cubicBezTo>
                  <a:pt x="248293" y="1378777"/>
                  <a:pt x="243564" y="1394571"/>
                  <a:pt x="234106" y="1418728"/>
                </a:cubicBezTo>
                <a:cubicBezTo>
                  <a:pt x="224648" y="1442884"/>
                  <a:pt x="212823" y="1463325"/>
                  <a:pt x="198634" y="1480049"/>
                </a:cubicBezTo>
                <a:cubicBezTo>
                  <a:pt x="184447" y="1496772"/>
                  <a:pt x="170259" y="1504205"/>
                  <a:pt x="156070" y="1502346"/>
                </a:cubicBezTo>
                <a:cubicBezTo>
                  <a:pt x="141883" y="1500488"/>
                  <a:pt x="130060" y="1477261"/>
                  <a:pt x="120599" y="1432664"/>
                </a:cubicBezTo>
                <a:cubicBezTo>
                  <a:pt x="106412" y="1432664"/>
                  <a:pt x="92223" y="1438239"/>
                  <a:pt x="78036" y="1449387"/>
                </a:cubicBezTo>
                <a:cubicBezTo>
                  <a:pt x="63847" y="1460537"/>
                  <a:pt x="53206" y="1468899"/>
                  <a:pt x="46113" y="1474473"/>
                </a:cubicBezTo>
                <a:cubicBezTo>
                  <a:pt x="39017" y="1480049"/>
                  <a:pt x="33106" y="1480977"/>
                  <a:pt x="28377" y="1477261"/>
                </a:cubicBezTo>
                <a:cubicBezTo>
                  <a:pt x="23648" y="1473544"/>
                  <a:pt x="21283" y="1458678"/>
                  <a:pt x="21283" y="1432664"/>
                </a:cubicBezTo>
                <a:cubicBezTo>
                  <a:pt x="21283" y="1406649"/>
                  <a:pt x="23648" y="1389925"/>
                  <a:pt x="28377" y="1382493"/>
                </a:cubicBezTo>
                <a:cubicBezTo>
                  <a:pt x="33106" y="1375060"/>
                  <a:pt x="39017" y="1370415"/>
                  <a:pt x="46113" y="1368556"/>
                </a:cubicBezTo>
                <a:cubicBezTo>
                  <a:pt x="53206" y="1366698"/>
                  <a:pt x="63847" y="1363912"/>
                  <a:pt x="78036" y="1360194"/>
                </a:cubicBezTo>
                <a:cubicBezTo>
                  <a:pt x="92223" y="1356479"/>
                  <a:pt x="106412" y="1345330"/>
                  <a:pt x="120599" y="1326747"/>
                </a:cubicBezTo>
                <a:cubicBezTo>
                  <a:pt x="139518" y="1297016"/>
                  <a:pt x="133605" y="1276576"/>
                  <a:pt x="102864" y="1265428"/>
                </a:cubicBezTo>
                <a:cubicBezTo>
                  <a:pt x="72123" y="1254278"/>
                  <a:pt x="56753" y="1230122"/>
                  <a:pt x="56753" y="1192957"/>
                </a:cubicBezTo>
                <a:cubicBezTo>
                  <a:pt x="47293" y="1166944"/>
                  <a:pt x="49658" y="1146503"/>
                  <a:pt x="63847" y="1131638"/>
                </a:cubicBezTo>
                <a:cubicBezTo>
                  <a:pt x="78036" y="1116771"/>
                  <a:pt x="94588" y="1103764"/>
                  <a:pt x="113506" y="1092616"/>
                </a:cubicBezTo>
                <a:cubicBezTo>
                  <a:pt x="132423" y="1081466"/>
                  <a:pt x="151341" y="1068459"/>
                  <a:pt x="170259" y="1053593"/>
                </a:cubicBezTo>
                <a:cubicBezTo>
                  <a:pt x="189176" y="1038728"/>
                  <a:pt x="198634" y="1018287"/>
                  <a:pt x="198634" y="992273"/>
                </a:cubicBezTo>
                <a:cubicBezTo>
                  <a:pt x="174987" y="969975"/>
                  <a:pt x="177353" y="951394"/>
                  <a:pt x="205730" y="936528"/>
                </a:cubicBezTo>
                <a:cubicBezTo>
                  <a:pt x="234106" y="921661"/>
                  <a:pt x="248293" y="904938"/>
                  <a:pt x="248293" y="886356"/>
                </a:cubicBezTo>
                <a:cubicBezTo>
                  <a:pt x="314505" y="867775"/>
                  <a:pt x="351159" y="852910"/>
                  <a:pt x="358253" y="841760"/>
                </a:cubicBezTo>
                <a:cubicBezTo>
                  <a:pt x="365346" y="830610"/>
                  <a:pt x="354704" y="797163"/>
                  <a:pt x="326329" y="741417"/>
                </a:cubicBezTo>
                <a:cubicBezTo>
                  <a:pt x="326329" y="707970"/>
                  <a:pt x="329876" y="668019"/>
                  <a:pt x="336970" y="621564"/>
                </a:cubicBezTo>
                <a:cubicBezTo>
                  <a:pt x="344064" y="575110"/>
                  <a:pt x="355887" y="529584"/>
                  <a:pt x="372441" y="484987"/>
                </a:cubicBezTo>
                <a:cubicBezTo>
                  <a:pt x="388994" y="440390"/>
                  <a:pt x="411459" y="400439"/>
                  <a:pt x="439834" y="365135"/>
                </a:cubicBezTo>
                <a:cubicBezTo>
                  <a:pt x="468210" y="329829"/>
                  <a:pt x="501316" y="306602"/>
                  <a:pt x="539152" y="295452"/>
                </a:cubicBezTo>
                <a:cubicBezTo>
                  <a:pt x="605362" y="280587"/>
                  <a:pt x="666844" y="262005"/>
                  <a:pt x="723598" y="239706"/>
                </a:cubicBezTo>
                <a:cubicBezTo>
                  <a:pt x="780352" y="217408"/>
                  <a:pt x="808727" y="178386"/>
                  <a:pt x="808727" y="122640"/>
                </a:cubicBezTo>
                <a:cubicBezTo>
                  <a:pt x="822916" y="107775"/>
                  <a:pt x="837103" y="99413"/>
                  <a:pt x="851292" y="97555"/>
                </a:cubicBezTo>
                <a:cubicBezTo>
                  <a:pt x="865480" y="95696"/>
                  <a:pt x="880850" y="95696"/>
                  <a:pt x="897405" y="97555"/>
                </a:cubicBezTo>
                <a:cubicBezTo>
                  <a:pt x="913957" y="99413"/>
                  <a:pt x="930509" y="101271"/>
                  <a:pt x="947063" y="103129"/>
                </a:cubicBezTo>
                <a:cubicBezTo>
                  <a:pt x="963615" y="104987"/>
                  <a:pt x="976620" y="102200"/>
                  <a:pt x="986080" y="94768"/>
                </a:cubicBezTo>
                <a:cubicBezTo>
                  <a:pt x="1066480" y="72469"/>
                  <a:pt x="1148061" y="51100"/>
                  <a:pt x="1230826" y="30660"/>
                </a:cubicBezTo>
                <a:cubicBezTo>
                  <a:pt x="1313590" y="10219"/>
                  <a:pt x="1402267" y="0"/>
                  <a:pt x="14968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467704" y="1419622"/>
            <a:ext cx="2263510" cy="2014685"/>
          </a:xfrm>
          <a:custGeom>
            <a:avLst/>
            <a:gdLst>
              <a:gd name="connsiteX0" fmla="*/ 1462271 w 3056767"/>
              <a:gd name="connsiteY0" fmla="*/ 2795646 h 2889484"/>
              <a:gd name="connsiteX1" fmla="*/ 1468478 w 3056767"/>
              <a:gd name="connsiteY1" fmla="*/ 2809583 h 2889484"/>
              <a:gd name="connsiteX2" fmla="*/ 1447195 w 3056767"/>
              <a:gd name="connsiteY2" fmla="*/ 2815157 h 2889484"/>
              <a:gd name="connsiteX3" fmla="*/ 1425913 w 3056767"/>
              <a:gd name="connsiteY3" fmla="*/ 2843030 h 2889484"/>
              <a:gd name="connsiteX4" fmla="*/ 1393990 w 3056767"/>
              <a:gd name="connsiteY4" fmla="*/ 2840243 h 2889484"/>
              <a:gd name="connsiteX5" fmla="*/ 1390443 w 3056767"/>
              <a:gd name="connsiteY5" fmla="*/ 2809583 h 2889484"/>
              <a:gd name="connsiteX6" fmla="*/ 1443649 w 3056767"/>
              <a:gd name="connsiteY6" fmla="*/ 2798433 h 2889484"/>
              <a:gd name="connsiteX7" fmla="*/ 1462271 w 3056767"/>
              <a:gd name="connsiteY7" fmla="*/ 2795646 h 2889484"/>
              <a:gd name="connsiteX8" fmla="*/ 120599 w 3056767"/>
              <a:gd name="connsiteY8" fmla="*/ 1990121 h 2889484"/>
              <a:gd name="connsiteX9" fmla="*/ 173805 w 3056767"/>
              <a:gd name="connsiteY9" fmla="*/ 2043079 h 2889484"/>
              <a:gd name="connsiteX10" fmla="*/ 198634 w 3056767"/>
              <a:gd name="connsiteY10" fmla="*/ 2129485 h 2889484"/>
              <a:gd name="connsiteX11" fmla="*/ 262482 w 3056767"/>
              <a:gd name="connsiteY11" fmla="*/ 2196380 h 2889484"/>
              <a:gd name="connsiteX12" fmla="*/ 326329 w 3056767"/>
              <a:gd name="connsiteY12" fmla="*/ 2263275 h 2889484"/>
              <a:gd name="connsiteX13" fmla="*/ 400817 w 3056767"/>
              <a:gd name="connsiteY13" fmla="*/ 2266062 h 2889484"/>
              <a:gd name="connsiteX14" fmla="*/ 461117 w 3056767"/>
              <a:gd name="connsiteY14" fmla="*/ 2296722 h 2889484"/>
              <a:gd name="connsiteX15" fmla="*/ 553340 w 3056767"/>
              <a:gd name="connsiteY15" fmla="*/ 2346894 h 2889484"/>
              <a:gd name="connsiteX16" fmla="*/ 673940 w 3056767"/>
              <a:gd name="connsiteY16" fmla="*/ 2402639 h 2889484"/>
              <a:gd name="connsiteX17" fmla="*/ 744880 w 3056767"/>
              <a:gd name="connsiteY17" fmla="*/ 2491832 h 2889484"/>
              <a:gd name="connsiteX18" fmla="*/ 808727 w 3056767"/>
              <a:gd name="connsiteY18" fmla="*/ 2603324 h 2889484"/>
              <a:gd name="connsiteX19" fmla="*/ 766163 w 3056767"/>
              <a:gd name="connsiteY19" fmla="*/ 2603324 h 2889484"/>
              <a:gd name="connsiteX20" fmla="*/ 854839 w 3056767"/>
              <a:gd name="connsiteY20" fmla="*/ 2661856 h 2889484"/>
              <a:gd name="connsiteX21" fmla="*/ 908045 w 3056767"/>
              <a:gd name="connsiteY21" fmla="*/ 2742687 h 2889484"/>
              <a:gd name="connsiteX22" fmla="*/ 837103 w 3056767"/>
              <a:gd name="connsiteY22" fmla="*/ 2739900 h 2889484"/>
              <a:gd name="connsiteX23" fmla="*/ 766163 w 3056767"/>
              <a:gd name="connsiteY23" fmla="*/ 2714815 h 2889484"/>
              <a:gd name="connsiteX24" fmla="*/ 805180 w 3056767"/>
              <a:gd name="connsiteY24" fmla="*/ 2762198 h 2889484"/>
              <a:gd name="connsiteX25" fmla="*/ 808727 w 3056767"/>
              <a:gd name="connsiteY25" fmla="*/ 2809583 h 2889484"/>
              <a:gd name="connsiteX26" fmla="*/ 780352 w 3056767"/>
              <a:gd name="connsiteY26" fmla="*/ 2831881 h 2889484"/>
              <a:gd name="connsiteX27" fmla="*/ 755521 w 3056767"/>
              <a:gd name="connsiteY27" fmla="*/ 2856967 h 2889484"/>
              <a:gd name="connsiteX28" fmla="*/ 730691 w 3056767"/>
              <a:gd name="connsiteY28" fmla="*/ 2887626 h 2889484"/>
              <a:gd name="connsiteX29" fmla="*/ 698768 w 3056767"/>
              <a:gd name="connsiteY29" fmla="*/ 2848605 h 2889484"/>
              <a:gd name="connsiteX30" fmla="*/ 638468 w 3056767"/>
              <a:gd name="connsiteY30" fmla="*/ 2843030 h 2889484"/>
              <a:gd name="connsiteX31" fmla="*/ 574621 w 3056767"/>
              <a:gd name="connsiteY31" fmla="*/ 2887626 h 2889484"/>
              <a:gd name="connsiteX32" fmla="*/ 561321 w 3056767"/>
              <a:gd name="connsiteY32" fmla="*/ 2889020 h 2889484"/>
              <a:gd name="connsiteX33" fmla="*/ 549793 w 3056767"/>
              <a:gd name="connsiteY33" fmla="*/ 2882052 h 2889484"/>
              <a:gd name="connsiteX34" fmla="*/ 524963 w 3056767"/>
              <a:gd name="connsiteY34" fmla="*/ 2856967 h 2889484"/>
              <a:gd name="connsiteX35" fmla="*/ 461117 w 3056767"/>
              <a:gd name="connsiteY35" fmla="*/ 2843030 h 2889484"/>
              <a:gd name="connsiteX36" fmla="*/ 375987 w 3056767"/>
              <a:gd name="connsiteY36" fmla="*/ 2817945 h 2889484"/>
              <a:gd name="connsiteX37" fmla="*/ 312140 w 3056767"/>
              <a:gd name="connsiteY37" fmla="*/ 2759412 h 2889484"/>
              <a:gd name="connsiteX38" fmla="*/ 258934 w 3056767"/>
              <a:gd name="connsiteY38" fmla="*/ 2700878 h 2889484"/>
              <a:gd name="connsiteX39" fmla="*/ 198634 w 3056767"/>
              <a:gd name="connsiteY39" fmla="*/ 2675793 h 2889484"/>
              <a:gd name="connsiteX40" fmla="*/ 106412 w 3056767"/>
              <a:gd name="connsiteY40" fmla="*/ 2550365 h 2889484"/>
              <a:gd name="connsiteX41" fmla="*/ 21283 w 3056767"/>
              <a:gd name="connsiteY41" fmla="*/ 2402639 h 2889484"/>
              <a:gd name="connsiteX42" fmla="*/ 0 w 3056767"/>
              <a:gd name="connsiteY42" fmla="*/ 2240976 h 2889484"/>
              <a:gd name="connsiteX43" fmla="*/ 24830 w 3056767"/>
              <a:gd name="connsiteY43" fmla="*/ 2115549 h 2889484"/>
              <a:gd name="connsiteX44" fmla="*/ 120599 w 3056767"/>
              <a:gd name="connsiteY44" fmla="*/ 1990121 h 2889484"/>
              <a:gd name="connsiteX45" fmla="*/ 498500 w 3056767"/>
              <a:gd name="connsiteY45" fmla="*/ 1955850 h 2889484"/>
              <a:gd name="connsiteX46" fmla="*/ 461117 w 3056767"/>
              <a:gd name="connsiteY46" fmla="*/ 1990121 h 2889484"/>
              <a:gd name="connsiteX47" fmla="*/ 521415 w 3056767"/>
              <a:gd name="connsiteY47" fmla="*/ 1992907 h 2889484"/>
              <a:gd name="connsiteX48" fmla="*/ 530138 w 3056767"/>
              <a:gd name="connsiteY48" fmla="*/ 1987882 h 2889484"/>
              <a:gd name="connsiteX49" fmla="*/ 264918 w 3056767"/>
              <a:gd name="connsiteY49" fmla="*/ 1069261 h 2889484"/>
              <a:gd name="connsiteX50" fmla="*/ 248293 w 3056767"/>
              <a:gd name="connsiteY50" fmla="*/ 1092616 h 2889484"/>
              <a:gd name="connsiteX51" fmla="*/ 257747 w 3056767"/>
              <a:gd name="connsiteY51" fmla="*/ 1096213 h 2889484"/>
              <a:gd name="connsiteX52" fmla="*/ 259420 w 3056767"/>
              <a:gd name="connsiteY52" fmla="*/ 1083177 h 2889484"/>
              <a:gd name="connsiteX53" fmla="*/ 1496855 w 3056767"/>
              <a:gd name="connsiteY53" fmla="*/ 0 h 2889484"/>
              <a:gd name="connsiteX54" fmla="*/ 1730959 w 3056767"/>
              <a:gd name="connsiteY54" fmla="*/ 27872 h 2889484"/>
              <a:gd name="connsiteX55" fmla="*/ 1890577 w 3056767"/>
              <a:gd name="connsiteY55" fmla="*/ 78043 h 2889484"/>
              <a:gd name="connsiteX56" fmla="*/ 2075024 w 3056767"/>
              <a:gd name="connsiteY56" fmla="*/ 136577 h 2889484"/>
              <a:gd name="connsiteX57" fmla="*/ 2238187 w 3056767"/>
              <a:gd name="connsiteY57" fmla="*/ 206259 h 2889484"/>
              <a:gd name="connsiteX58" fmla="*/ 2341051 w 3056767"/>
              <a:gd name="connsiteY58" fmla="*/ 295452 h 2889484"/>
              <a:gd name="connsiteX59" fmla="*/ 2401352 w 3056767"/>
              <a:gd name="connsiteY59" fmla="*/ 359559 h 2889484"/>
              <a:gd name="connsiteX60" fmla="*/ 2482934 w 3056767"/>
              <a:gd name="connsiteY60" fmla="*/ 409730 h 2889484"/>
              <a:gd name="connsiteX61" fmla="*/ 2560968 w 3056767"/>
              <a:gd name="connsiteY61" fmla="*/ 462689 h 2889484"/>
              <a:gd name="connsiteX62" fmla="*/ 2610627 w 3056767"/>
              <a:gd name="connsiteY62" fmla="*/ 540733 h 2889484"/>
              <a:gd name="connsiteX63" fmla="*/ 2738321 w 3056767"/>
              <a:gd name="connsiteY63" fmla="*/ 674523 h 2889484"/>
              <a:gd name="connsiteX64" fmla="*/ 2780885 w 3056767"/>
              <a:gd name="connsiteY64" fmla="*/ 791589 h 2889484"/>
              <a:gd name="connsiteX65" fmla="*/ 2876655 w 3056767"/>
              <a:gd name="connsiteY65" fmla="*/ 886356 h 2889484"/>
              <a:gd name="connsiteX66" fmla="*/ 2972425 w 3056767"/>
              <a:gd name="connsiteY66" fmla="*/ 978336 h 2889484"/>
              <a:gd name="connsiteX67" fmla="*/ 3014991 w 3056767"/>
              <a:gd name="connsiteY67" fmla="*/ 1092616 h 2889484"/>
              <a:gd name="connsiteX68" fmla="*/ 2986614 w 3056767"/>
              <a:gd name="connsiteY68" fmla="*/ 1145574 h 2889484"/>
              <a:gd name="connsiteX69" fmla="*/ 3011444 w 3056767"/>
              <a:gd name="connsiteY69" fmla="*/ 1237554 h 2889484"/>
              <a:gd name="connsiteX70" fmla="*/ 3046914 w 3056767"/>
              <a:gd name="connsiteY70" fmla="*/ 1340683 h 2889484"/>
              <a:gd name="connsiteX71" fmla="*/ 3050461 w 3056767"/>
              <a:gd name="connsiteY71" fmla="*/ 1432664 h 2889484"/>
              <a:gd name="connsiteX72" fmla="*/ 3046914 w 3056767"/>
              <a:gd name="connsiteY72" fmla="*/ 1588752 h 2889484"/>
              <a:gd name="connsiteX73" fmla="*/ 3014991 w 3056767"/>
              <a:gd name="connsiteY73" fmla="*/ 1705818 h 2889484"/>
              <a:gd name="connsiteX74" fmla="*/ 3029179 w 3056767"/>
              <a:gd name="connsiteY74" fmla="*/ 1845182 h 2889484"/>
              <a:gd name="connsiteX75" fmla="*/ 3014991 w 3056767"/>
              <a:gd name="connsiteY75" fmla="*/ 1951100 h 2889484"/>
              <a:gd name="connsiteX76" fmla="*/ 2947597 w 3056767"/>
              <a:gd name="connsiteY76" fmla="*/ 2051441 h 2889484"/>
              <a:gd name="connsiteX77" fmla="*/ 2958239 w 3056767"/>
              <a:gd name="connsiteY77" fmla="*/ 2129485 h 2889484"/>
              <a:gd name="connsiteX78" fmla="*/ 2947597 w 3056767"/>
              <a:gd name="connsiteY78" fmla="*/ 2215890 h 2889484"/>
              <a:gd name="connsiteX79" fmla="*/ 2858921 w 3056767"/>
              <a:gd name="connsiteY79" fmla="*/ 2316232 h 2889484"/>
              <a:gd name="connsiteX80" fmla="*/ 2745416 w 3056767"/>
              <a:gd name="connsiteY80" fmla="*/ 2397065 h 2889484"/>
              <a:gd name="connsiteX81" fmla="*/ 2653193 w 3056767"/>
              <a:gd name="connsiteY81" fmla="*/ 2430511 h 2889484"/>
              <a:gd name="connsiteX82" fmla="*/ 2670927 w 3056767"/>
              <a:gd name="connsiteY82" fmla="*/ 2399851 h 2889484"/>
              <a:gd name="connsiteX83" fmla="*/ 2688662 w 3056767"/>
              <a:gd name="connsiteY83" fmla="*/ 2363618 h 2889484"/>
              <a:gd name="connsiteX84" fmla="*/ 2631910 w 3056767"/>
              <a:gd name="connsiteY84" fmla="*/ 2366404 h 2889484"/>
              <a:gd name="connsiteX85" fmla="*/ 2575157 w 3056767"/>
              <a:gd name="connsiteY85" fmla="*/ 2463959 h 2889484"/>
              <a:gd name="connsiteX86" fmla="*/ 2610627 w 3056767"/>
              <a:gd name="connsiteY86" fmla="*/ 2469534 h 2889484"/>
              <a:gd name="connsiteX87" fmla="*/ 2653193 w 3056767"/>
              <a:gd name="connsiteY87" fmla="*/ 2508556 h 2889484"/>
              <a:gd name="connsiteX88" fmla="*/ 2571609 w 3056767"/>
              <a:gd name="connsiteY88" fmla="*/ 2508556 h 2889484"/>
              <a:gd name="connsiteX89" fmla="*/ 2458104 w 3056767"/>
              <a:gd name="connsiteY89" fmla="*/ 2514130 h 2889484"/>
              <a:gd name="connsiteX90" fmla="*/ 2344598 w 3056767"/>
              <a:gd name="connsiteY90" fmla="*/ 2533641 h 2889484"/>
              <a:gd name="connsiteX91" fmla="*/ 2263017 w 3056767"/>
              <a:gd name="connsiteY91" fmla="*/ 2569877 h 2889484"/>
              <a:gd name="connsiteX92" fmla="*/ 2192076 w 3056767"/>
              <a:gd name="connsiteY92" fmla="*/ 2617260 h 2889484"/>
              <a:gd name="connsiteX93" fmla="*/ 2092759 w 3056767"/>
              <a:gd name="connsiteY93" fmla="*/ 2636771 h 2889484"/>
              <a:gd name="connsiteX94" fmla="*/ 1844466 w 3056767"/>
              <a:gd name="connsiteY94" fmla="*/ 2695303 h 2889484"/>
              <a:gd name="connsiteX95" fmla="*/ 1603266 w 3056767"/>
              <a:gd name="connsiteY95" fmla="*/ 2781709 h 2889484"/>
              <a:gd name="connsiteX96" fmla="*/ 1553607 w 3056767"/>
              <a:gd name="connsiteY96" fmla="*/ 2717602 h 2889484"/>
              <a:gd name="connsiteX97" fmla="*/ 1578437 w 3056767"/>
              <a:gd name="connsiteY97" fmla="*/ 2670218 h 2889484"/>
              <a:gd name="connsiteX98" fmla="*/ 1638736 w 3056767"/>
              <a:gd name="connsiteY98" fmla="*/ 2617260 h 2889484"/>
              <a:gd name="connsiteX99" fmla="*/ 1688394 w 3056767"/>
              <a:gd name="connsiteY99" fmla="*/ 2536429 h 2889484"/>
              <a:gd name="connsiteX100" fmla="*/ 1521684 w 3056767"/>
              <a:gd name="connsiteY100" fmla="*/ 2575450 h 2889484"/>
              <a:gd name="connsiteX101" fmla="*/ 1362067 w 3056767"/>
              <a:gd name="connsiteY101" fmla="*/ 2659069 h 2889484"/>
              <a:gd name="connsiteX102" fmla="*/ 1213092 w 3056767"/>
              <a:gd name="connsiteY102" fmla="*/ 2742687 h 2889484"/>
              <a:gd name="connsiteX103" fmla="*/ 1078302 w 3056767"/>
              <a:gd name="connsiteY103" fmla="*/ 2781709 h 2889484"/>
              <a:gd name="connsiteX104" fmla="*/ 1081850 w 3056767"/>
              <a:gd name="connsiteY104" fmla="*/ 2762198 h 2889484"/>
              <a:gd name="connsiteX105" fmla="*/ 1120867 w 3056767"/>
              <a:gd name="connsiteY105" fmla="*/ 2742687 h 2889484"/>
              <a:gd name="connsiteX106" fmla="*/ 996720 w 3056767"/>
              <a:gd name="connsiteY106" fmla="*/ 2723177 h 2889484"/>
              <a:gd name="connsiteX107" fmla="*/ 943514 w 3056767"/>
              <a:gd name="connsiteY107" fmla="*/ 2675793 h 2889484"/>
              <a:gd name="connsiteX108" fmla="*/ 1042833 w 3056767"/>
              <a:gd name="connsiteY108" fmla="*/ 2670218 h 2889484"/>
              <a:gd name="connsiteX109" fmla="*/ 1078302 w 3056767"/>
              <a:gd name="connsiteY109" fmla="*/ 2636771 h 2889484"/>
              <a:gd name="connsiteX110" fmla="*/ 1014456 w 3056767"/>
              <a:gd name="connsiteY110" fmla="*/ 2617260 h 2889484"/>
              <a:gd name="connsiteX111" fmla="*/ 975438 w 3056767"/>
              <a:gd name="connsiteY111" fmla="*/ 2572663 h 2889484"/>
              <a:gd name="connsiteX112" fmla="*/ 975438 w 3056767"/>
              <a:gd name="connsiteY112" fmla="*/ 2528067 h 2889484"/>
              <a:gd name="connsiteX113" fmla="*/ 1028644 w 3056767"/>
              <a:gd name="connsiteY113" fmla="*/ 2508556 h 2889484"/>
              <a:gd name="connsiteX114" fmla="*/ 1003816 w 3056767"/>
              <a:gd name="connsiteY114" fmla="*/ 2463959 h 2889484"/>
              <a:gd name="connsiteX115" fmla="*/ 947063 w 3056767"/>
              <a:gd name="connsiteY115" fmla="*/ 2433299 h 2889484"/>
              <a:gd name="connsiteX116" fmla="*/ 886763 w 3056767"/>
              <a:gd name="connsiteY116" fmla="*/ 2402639 h 2889484"/>
              <a:gd name="connsiteX117" fmla="*/ 858385 w 3056767"/>
              <a:gd name="connsiteY117" fmla="*/ 2363618 h 2889484"/>
              <a:gd name="connsiteX118" fmla="*/ 964797 w 3056767"/>
              <a:gd name="connsiteY118" fmla="*/ 2358042 h 2889484"/>
              <a:gd name="connsiteX119" fmla="*/ 971892 w 3056767"/>
              <a:gd name="connsiteY119" fmla="*/ 2346894 h 2889484"/>
              <a:gd name="connsiteX120" fmla="*/ 925780 w 3056767"/>
              <a:gd name="connsiteY120" fmla="*/ 2335744 h 2889484"/>
              <a:gd name="connsiteX121" fmla="*/ 858385 w 3056767"/>
              <a:gd name="connsiteY121" fmla="*/ 2330170 h 2889484"/>
              <a:gd name="connsiteX122" fmla="*/ 787444 w 3056767"/>
              <a:gd name="connsiteY122" fmla="*/ 2291147 h 2889484"/>
              <a:gd name="connsiteX123" fmla="*/ 751974 w 3056767"/>
              <a:gd name="connsiteY123" fmla="*/ 2229828 h 2889484"/>
              <a:gd name="connsiteX124" fmla="*/ 723598 w 3056767"/>
              <a:gd name="connsiteY124" fmla="*/ 2168507 h 2889484"/>
              <a:gd name="connsiteX125" fmla="*/ 673940 w 3056767"/>
              <a:gd name="connsiteY125" fmla="*/ 2129485 h 2889484"/>
              <a:gd name="connsiteX126" fmla="*/ 599452 w 3056767"/>
              <a:gd name="connsiteY126" fmla="*/ 2107187 h 2889484"/>
              <a:gd name="connsiteX127" fmla="*/ 485946 w 3056767"/>
              <a:gd name="connsiteY127" fmla="*/ 2051441 h 2889484"/>
              <a:gd name="connsiteX128" fmla="*/ 415006 w 3056767"/>
              <a:gd name="connsiteY128" fmla="*/ 1981760 h 2889484"/>
              <a:gd name="connsiteX129" fmla="*/ 461117 w 3056767"/>
              <a:gd name="connsiteY129" fmla="*/ 1917652 h 2889484"/>
              <a:gd name="connsiteX130" fmla="*/ 464664 w 3056767"/>
              <a:gd name="connsiteY130" fmla="*/ 1948311 h 2889484"/>
              <a:gd name="connsiteX131" fmla="*/ 476191 w 3056767"/>
              <a:gd name="connsiteY131" fmla="*/ 1950402 h 2889484"/>
              <a:gd name="connsiteX132" fmla="*/ 493555 w 3056767"/>
              <a:gd name="connsiteY132" fmla="*/ 1950842 h 2889484"/>
              <a:gd name="connsiteX133" fmla="*/ 477331 w 3056767"/>
              <a:gd name="connsiteY133" fmla="*/ 1934418 h 2889484"/>
              <a:gd name="connsiteX134" fmla="*/ 426677 w 3056767"/>
              <a:gd name="connsiteY134" fmla="*/ 1864768 h 2889484"/>
              <a:gd name="connsiteX135" fmla="*/ 329876 w 3056767"/>
              <a:gd name="connsiteY135" fmla="*/ 1842395 h 2889484"/>
              <a:gd name="connsiteX136" fmla="*/ 156070 w 3056767"/>
              <a:gd name="connsiteY136" fmla="*/ 1672370 h 2889484"/>
              <a:gd name="connsiteX137" fmla="*/ 219917 w 3056767"/>
              <a:gd name="connsiteY137" fmla="*/ 1566454 h 2889484"/>
              <a:gd name="connsiteX138" fmla="*/ 292632 w 3056767"/>
              <a:gd name="connsiteY138" fmla="*/ 1520464 h 2889484"/>
              <a:gd name="connsiteX139" fmla="*/ 302746 w 3056767"/>
              <a:gd name="connsiteY139" fmla="*/ 1518749 h 2889484"/>
              <a:gd name="connsiteX140" fmla="*/ 298272 w 3056767"/>
              <a:gd name="connsiteY140" fmla="*/ 1444742 h 2889484"/>
              <a:gd name="connsiteX141" fmla="*/ 303686 w 3056767"/>
              <a:gd name="connsiteY141" fmla="*/ 1355195 h 2889484"/>
              <a:gd name="connsiteX142" fmla="*/ 305952 w 3056767"/>
              <a:gd name="connsiteY142" fmla="*/ 1342786 h 2889484"/>
              <a:gd name="connsiteX143" fmla="*/ 301745 w 3056767"/>
              <a:gd name="connsiteY143" fmla="*/ 1336694 h 2889484"/>
              <a:gd name="connsiteX144" fmla="*/ 293519 w 3056767"/>
              <a:gd name="connsiteY144" fmla="*/ 1339987 h 2889484"/>
              <a:gd name="connsiteX145" fmla="*/ 248293 w 3056767"/>
              <a:gd name="connsiteY145" fmla="*/ 1371344 h 2889484"/>
              <a:gd name="connsiteX146" fmla="*/ 234106 w 3056767"/>
              <a:gd name="connsiteY146" fmla="*/ 1418728 h 2889484"/>
              <a:gd name="connsiteX147" fmla="*/ 198634 w 3056767"/>
              <a:gd name="connsiteY147" fmla="*/ 1480049 h 2889484"/>
              <a:gd name="connsiteX148" fmla="*/ 156070 w 3056767"/>
              <a:gd name="connsiteY148" fmla="*/ 1502346 h 2889484"/>
              <a:gd name="connsiteX149" fmla="*/ 120599 w 3056767"/>
              <a:gd name="connsiteY149" fmla="*/ 1432664 h 2889484"/>
              <a:gd name="connsiteX150" fmla="*/ 78036 w 3056767"/>
              <a:gd name="connsiteY150" fmla="*/ 1449387 h 2889484"/>
              <a:gd name="connsiteX151" fmla="*/ 46113 w 3056767"/>
              <a:gd name="connsiteY151" fmla="*/ 1474473 h 2889484"/>
              <a:gd name="connsiteX152" fmla="*/ 28377 w 3056767"/>
              <a:gd name="connsiteY152" fmla="*/ 1477261 h 2889484"/>
              <a:gd name="connsiteX153" fmla="*/ 21283 w 3056767"/>
              <a:gd name="connsiteY153" fmla="*/ 1432664 h 2889484"/>
              <a:gd name="connsiteX154" fmla="*/ 28377 w 3056767"/>
              <a:gd name="connsiteY154" fmla="*/ 1382493 h 2889484"/>
              <a:gd name="connsiteX155" fmla="*/ 46113 w 3056767"/>
              <a:gd name="connsiteY155" fmla="*/ 1368556 h 2889484"/>
              <a:gd name="connsiteX156" fmla="*/ 78036 w 3056767"/>
              <a:gd name="connsiteY156" fmla="*/ 1360194 h 2889484"/>
              <a:gd name="connsiteX157" fmla="*/ 120599 w 3056767"/>
              <a:gd name="connsiteY157" fmla="*/ 1326747 h 2889484"/>
              <a:gd name="connsiteX158" fmla="*/ 102864 w 3056767"/>
              <a:gd name="connsiteY158" fmla="*/ 1265428 h 2889484"/>
              <a:gd name="connsiteX159" fmla="*/ 56753 w 3056767"/>
              <a:gd name="connsiteY159" fmla="*/ 1192957 h 2889484"/>
              <a:gd name="connsiteX160" fmla="*/ 63847 w 3056767"/>
              <a:gd name="connsiteY160" fmla="*/ 1131638 h 2889484"/>
              <a:gd name="connsiteX161" fmla="*/ 113506 w 3056767"/>
              <a:gd name="connsiteY161" fmla="*/ 1092616 h 2889484"/>
              <a:gd name="connsiteX162" fmla="*/ 170259 w 3056767"/>
              <a:gd name="connsiteY162" fmla="*/ 1053593 h 2889484"/>
              <a:gd name="connsiteX163" fmla="*/ 198634 w 3056767"/>
              <a:gd name="connsiteY163" fmla="*/ 992273 h 2889484"/>
              <a:gd name="connsiteX164" fmla="*/ 205730 w 3056767"/>
              <a:gd name="connsiteY164" fmla="*/ 936528 h 2889484"/>
              <a:gd name="connsiteX165" fmla="*/ 248293 w 3056767"/>
              <a:gd name="connsiteY165" fmla="*/ 886356 h 2889484"/>
              <a:gd name="connsiteX166" fmla="*/ 358253 w 3056767"/>
              <a:gd name="connsiteY166" fmla="*/ 841760 h 2889484"/>
              <a:gd name="connsiteX167" fmla="*/ 326329 w 3056767"/>
              <a:gd name="connsiteY167" fmla="*/ 741417 h 2889484"/>
              <a:gd name="connsiteX168" fmla="*/ 336970 w 3056767"/>
              <a:gd name="connsiteY168" fmla="*/ 621564 h 2889484"/>
              <a:gd name="connsiteX169" fmla="*/ 372441 w 3056767"/>
              <a:gd name="connsiteY169" fmla="*/ 484987 h 2889484"/>
              <a:gd name="connsiteX170" fmla="*/ 439834 w 3056767"/>
              <a:gd name="connsiteY170" fmla="*/ 365135 h 2889484"/>
              <a:gd name="connsiteX171" fmla="*/ 539152 w 3056767"/>
              <a:gd name="connsiteY171" fmla="*/ 295452 h 2889484"/>
              <a:gd name="connsiteX172" fmla="*/ 723598 w 3056767"/>
              <a:gd name="connsiteY172" fmla="*/ 239706 h 2889484"/>
              <a:gd name="connsiteX173" fmla="*/ 808727 w 3056767"/>
              <a:gd name="connsiteY173" fmla="*/ 122640 h 2889484"/>
              <a:gd name="connsiteX174" fmla="*/ 851292 w 3056767"/>
              <a:gd name="connsiteY174" fmla="*/ 97555 h 2889484"/>
              <a:gd name="connsiteX175" fmla="*/ 897405 w 3056767"/>
              <a:gd name="connsiteY175" fmla="*/ 97555 h 2889484"/>
              <a:gd name="connsiteX176" fmla="*/ 947063 w 3056767"/>
              <a:gd name="connsiteY176" fmla="*/ 103129 h 2889484"/>
              <a:gd name="connsiteX177" fmla="*/ 986080 w 3056767"/>
              <a:gd name="connsiteY177" fmla="*/ 94768 h 2889484"/>
              <a:gd name="connsiteX178" fmla="*/ 1230826 w 3056767"/>
              <a:gd name="connsiteY178" fmla="*/ 30660 h 2889484"/>
              <a:gd name="connsiteX179" fmla="*/ 1496855 w 3056767"/>
              <a:gd name="connsiteY179" fmla="*/ 0 h 2889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</a:cxnLst>
            <a:rect l="l" t="t" r="r" b="b"/>
            <a:pathLst>
              <a:path w="3056767" h="2889484">
                <a:moveTo>
                  <a:pt x="1462271" y="2795646"/>
                </a:moveTo>
                <a:cubicBezTo>
                  <a:pt x="1466408" y="2797504"/>
                  <a:pt x="1468478" y="2802149"/>
                  <a:pt x="1468478" y="2809583"/>
                </a:cubicBezTo>
                <a:cubicBezTo>
                  <a:pt x="1463750" y="2809583"/>
                  <a:pt x="1456656" y="2811440"/>
                  <a:pt x="1447195" y="2815157"/>
                </a:cubicBezTo>
                <a:cubicBezTo>
                  <a:pt x="1433009" y="2826307"/>
                  <a:pt x="1425913" y="2835596"/>
                  <a:pt x="1425913" y="2843030"/>
                </a:cubicBezTo>
                <a:cubicBezTo>
                  <a:pt x="1406995" y="2843030"/>
                  <a:pt x="1396355" y="2842101"/>
                  <a:pt x="1393990" y="2840243"/>
                </a:cubicBezTo>
                <a:cubicBezTo>
                  <a:pt x="1391626" y="2838384"/>
                  <a:pt x="1390443" y="2828164"/>
                  <a:pt x="1390443" y="2809583"/>
                </a:cubicBezTo>
                <a:cubicBezTo>
                  <a:pt x="1409361" y="2809583"/>
                  <a:pt x="1427096" y="2805865"/>
                  <a:pt x="1443649" y="2798433"/>
                </a:cubicBezTo>
                <a:cubicBezTo>
                  <a:pt x="1451925" y="2794717"/>
                  <a:pt x="1458132" y="2793787"/>
                  <a:pt x="1462271" y="2795646"/>
                </a:cubicBezTo>
                <a:close/>
                <a:moveTo>
                  <a:pt x="120599" y="1990121"/>
                </a:moveTo>
                <a:cubicBezTo>
                  <a:pt x="139518" y="2008704"/>
                  <a:pt x="157253" y="2026355"/>
                  <a:pt x="173805" y="2043079"/>
                </a:cubicBezTo>
                <a:cubicBezTo>
                  <a:pt x="190358" y="2059803"/>
                  <a:pt x="198634" y="2088605"/>
                  <a:pt x="198634" y="2129485"/>
                </a:cubicBezTo>
                <a:cubicBezTo>
                  <a:pt x="222282" y="2148067"/>
                  <a:pt x="243564" y="2170365"/>
                  <a:pt x="262482" y="2196380"/>
                </a:cubicBezTo>
                <a:cubicBezTo>
                  <a:pt x="281399" y="2222395"/>
                  <a:pt x="302682" y="2244693"/>
                  <a:pt x="326329" y="2263275"/>
                </a:cubicBezTo>
                <a:cubicBezTo>
                  <a:pt x="354704" y="2263275"/>
                  <a:pt x="379534" y="2264204"/>
                  <a:pt x="400817" y="2266062"/>
                </a:cubicBezTo>
                <a:cubicBezTo>
                  <a:pt x="422099" y="2267920"/>
                  <a:pt x="442199" y="2278140"/>
                  <a:pt x="461117" y="2296722"/>
                </a:cubicBezTo>
                <a:cubicBezTo>
                  <a:pt x="456388" y="2296722"/>
                  <a:pt x="487129" y="2313446"/>
                  <a:pt x="553340" y="2346894"/>
                </a:cubicBezTo>
                <a:cubicBezTo>
                  <a:pt x="586445" y="2361759"/>
                  <a:pt x="626645" y="2380341"/>
                  <a:pt x="673940" y="2402639"/>
                </a:cubicBezTo>
                <a:lnTo>
                  <a:pt x="744880" y="2491832"/>
                </a:lnTo>
                <a:cubicBezTo>
                  <a:pt x="787444" y="2543862"/>
                  <a:pt x="808727" y="2581025"/>
                  <a:pt x="808727" y="2603324"/>
                </a:cubicBezTo>
                <a:lnTo>
                  <a:pt x="766163" y="2603324"/>
                </a:lnTo>
                <a:cubicBezTo>
                  <a:pt x="813457" y="2621905"/>
                  <a:pt x="843016" y="2641416"/>
                  <a:pt x="854839" y="2661856"/>
                </a:cubicBezTo>
                <a:cubicBezTo>
                  <a:pt x="866661" y="2682296"/>
                  <a:pt x="884398" y="2709240"/>
                  <a:pt x="908045" y="2742687"/>
                </a:cubicBezTo>
                <a:cubicBezTo>
                  <a:pt x="884398" y="2742687"/>
                  <a:pt x="860751" y="2741759"/>
                  <a:pt x="837103" y="2739900"/>
                </a:cubicBezTo>
                <a:cubicBezTo>
                  <a:pt x="813457" y="2738042"/>
                  <a:pt x="789810" y="2729680"/>
                  <a:pt x="766163" y="2714815"/>
                </a:cubicBezTo>
                <a:cubicBezTo>
                  <a:pt x="789810" y="2729680"/>
                  <a:pt x="802816" y="2745474"/>
                  <a:pt x="805180" y="2762198"/>
                </a:cubicBezTo>
                <a:cubicBezTo>
                  <a:pt x="807545" y="2778922"/>
                  <a:pt x="808727" y="2794717"/>
                  <a:pt x="808727" y="2809583"/>
                </a:cubicBezTo>
                <a:cubicBezTo>
                  <a:pt x="799269" y="2813299"/>
                  <a:pt x="789810" y="2820731"/>
                  <a:pt x="780352" y="2831881"/>
                </a:cubicBezTo>
                <a:cubicBezTo>
                  <a:pt x="770892" y="2839314"/>
                  <a:pt x="762615" y="2847676"/>
                  <a:pt x="755521" y="2856967"/>
                </a:cubicBezTo>
                <a:cubicBezTo>
                  <a:pt x="748427" y="2866258"/>
                  <a:pt x="740151" y="2876477"/>
                  <a:pt x="730691" y="2887626"/>
                </a:cubicBezTo>
                <a:cubicBezTo>
                  <a:pt x="730691" y="2865328"/>
                  <a:pt x="720051" y="2852320"/>
                  <a:pt x="698768" y="2848605"/>
                </a:cubicBezTo>
                <a:cubicBezTo>
                  <a:pt x="677488" y="2844887"/>
                  <a:pt x="657386" y="2843030"/>
                  <a:pt x="638468" y="2843030"/>
                </a:cubicBezTo>
                <a:cubicBezTo>
                  <a:pt x="605362" y="2869045"/>
                  <a:pt x="584082" y="2883909"/>
                  <a:pt x="574621" y="2887626"/>
                </a:cubicBezTo>
                <a:cubicBezTo>
                  <a:pt x="569893" y="2889485"/>
                  <a:pt x="565459" y="2889949"/>
                  <a:pt x="561321" y="2889020"/>
                </a:cubicBezTo>
                <a:cubicBezTo>
                  <a:pt x="557183" y="2888092"/>
                  <a:pt x="553340" y="2885768"/>
                  <a:pt x="549793" y="2882052"/>
                </a:cubicBezTo>
                <a:cubicBezTo>
                  <a:pt x="542698" y="2874620"/>
                  <a:pt x="534422" y="2866258"/>
                  <a:pt x="524963" y="2856967"/>
                </a:cubicBezTo>
                <a:cubicBezTo>
                  <a:pt x="515505" y="2847676"/>
                  <a:pt x="494222" y="2843030"/>
                  <a:pt x="461117" y="2843030"/>
                </a:cubicBezTo>
                <a:cubicBezTo>
                  <a:pt x="428011" y="2843030"/>
                  <a:pt x="399634" y="2834668"/>
                  <a:pt x="375987" y="2817945"/>
                </a:cubicBezTo>
                <a:cubicBezTo>
                  <a:pt x="352341" y="2801221"/>
                  <a:pt x="331059" y="2781709"/>
                  <a:pt x="312140" y="2759412"/>
                </a:cubicBezTo>
                <a:cubicBezTo>
                  <a:pt x="293222" y="2737112"/>
                  <a:pt x="275488" y="2717602"/>
                  <a:pt x="258934" y="2700878"/>
                </a:cubicBezTo>
                <a:cubicBezTo>
                  <a:pt x="242382" y="2684155"/>
                  <a:pt x="222282" y="2675793"/>
                  <a:pt x="198634" y="2675793"/>
                </a:cubicBezTo>
                <a:cubicBezTo>
                  <a:pt x="174987" y="2638628"/>
                  <a:pt x="144246" y="2596819"/>
                  <a:pt x="106412" y="2550365"/>
                </a:cubicBezTo>
                <a:cubicBezTo>
                  <a:pt x="68576" y="2503911"/>
                  <a:pt x="40200" y="2454669"/>
                  <a:pt x="21283" y="2402639"/>
                </a:cubicBezTo>
                <a:cubicBezTo>
                  <a:pt x="7094" y="2339461"/>
                  <a:pt x="0" y="2285573"/>
                  <a:pt x="0" y="2240976"/>
                </a:cubicBezTo>
                <a:cubicBezTo>
                  <a:pt x="0" y="2196380"/>
                  <a:pt x="8276" y="2154570"/>
                  <a:pt x="24830" y="2115549"/>
                </a:cubicBezTo>
                <a:cubicBezTo>
                  <a:pt x="41383" y="2076526"/>
                  <a:pt x="73307" y="2034717"/>
                  <a:pt x="120599" y="1990121"/>
                </a:cubicBezTo>
                <a:close/>
                <a:moveTo>
                  <a:pt x="498500" y="1955850"/>
                </a:moveTo>
                <a:lnTo>
                  <a:pt x="461117" y="1990121"/>
                </a:lnTo>
                <a:cubicBezTo>
                  <a:pt x="480033" y="1997554"/>
                  <a:pt x="500135" y="1998483"/>
                  <a:pt x="521415" y="1992907"/>
                </a:cubicBezTo>
                <a:lnTo>
                  <a:pt x="530138" y="1987882"/>
                </a:lnTo>
                <a:close/>
                <a:moveTo>
                  <a:pt x="264918" y="1069261"/>
                </a:moveTo>
                <a:lnTo>
                  <a:pt x="248293" y="1092616"/>
                </a:lnTo>
                <a:lnTo>
                  <a:pt x="257747" y="1096213"/>
                </a:lnTo>
                <a:lnTo>
                  <a:pt x="259420" y="1083177"/>
                </a:lnTo>
                <a:close/>
                <a:moveTo>
                  <a:pt x="1496855" y="0"/>
                </a:moveTo>
                <a:cubicBezTo>
                  <a:pt x="1586713" y="0"/>
                  <a:pt x="1664749" y="9291"/>
                  <a:pt x="1730959" y="27872"/>
                </a:cubicBezTo>
                <a:cubicBezTo>
                  <a:pt x="1773524" y="42739"/>
                  <a:pt x="1826730" y="59462"/>
                  <a:pt x="1890577" y="78043"/>
                </a:cubicBezTo>
                <a:cubicBezTo>
                  <a:pt x="1954424" y="96625"/>
                  <a:pt x="2015906" y="116137"/>
                  <a:pt x="2075024" y="136577"/>
                </a:cubicBezTo>
                <a:cubicBezTo>
                  <a:pt x="2134141" y="157018"/>
                  <a:pt x="2188529" y="180244"/>
                  <a:pt x="2238187" y="206259"/>
                </a:cubicBezTo>
                <a:cubicBezTo>
                  <a:pt x="2287845" y="232274"/>
                  <a:pt x="2322134" y="262005"/>
                  <a:pt x="2341051" y="295452"/>
                </a:cubicBezTo>
                <a:cubicBezTo>
                  <a:pt x="2355240" y="321467"/>
                  <a:pt x="2375339" y="342836"/>
                  <a:pt x="2401352" y="359559"/>
                </a:cubicBezTo>
                <a:cubicBezTo>
                  <a:pt x="2427363" y="376283"/>
                  <a:pt x="2454556" y="393006"/>
                  <a:pt x="2482934" y="409730"/>
                </a:cubicBezTo>
                <a:cubicBezTo>
                  <a:pt x="2511310" y="426454"/>
                  <a:pt x="2537322" y="444107"/>
                  <a:pt x="2560968" y="462689"/>
                </a:cubicBezTo>
                <a:cubicBezTo>
                  <a:pt x="2584615" y="481270"/>
                  <a:pt x="2601169" y="507285"/>
                  <a:pt x="2610627" y="540733"/>
                </a:cubicBezTo>
                <a:lnTo>
                  <a:pt x="2738321" y="674523"/>
                </a:lnTo>
                <a:cubicBezTo>
                  <a:pt x="2738321" y="719120"/>
                  <a:pt x="2752509" y="758141"/>
                  <a:pt x="2780885" y="791589"/>
                </a:cubicBezTo>
                <a:cubicBezTo>
                  <a:pt x="2809263" y="825036"/>
                  <a:pt x="2841186" y="856625"/>
                  <a:pt x="2876655" y="886356"/>
                </a:cubicBezTo>
                <a:cubicBezTo>
                  <a:pt x="2912127" y="916088"/>
                  <a:pt x="2944050" y="946747"/>
                  <a:pt x="2972425" y="978336"/>
                </a:cubicBezTo>
                <a:cubicBezTo>
                  <a:pt x="3000803" y="1009925"/>
                  <a:pt x="3014991" y="1048019"/>
                  <a:pt x="3014991" y="1092616"/>
                </a:cubicBezTo>
                <a:cubicBezTo>
                  <a:pt x="2991343" y="1100049"/>
                  <a:pt x="2981885" y="1117701"/>
                  <a:pt x="2986614" y="1145574"/>
                </a:cubicBezTo>
                <a:cubicBezTo>
                  <a:pt x="2991343" y="1173447"/>
                  <a:pt x="2999621" y="1204107"/>
                  <a:pt x="3011444" y="1237554"/>
                </a:cubicBezTo>
                <a:cubicBezTo>
                  <a:pt x="3023267" y="1271002"/>
                  <a:pt x="3035090" y="1305378"/>
                  <a:pt x="3046914" y="1340683"/>
                </a:cubicBezTo>
                <a:cubicBezTo>
                  <a:pt x="3058737" y="1375989"/>
                  <a:pt x="3059921" y="1406649"/>
                  <a:pt x="3050461" y="1432664"/>
                </a:cubicBezTo>
                <a:cubicBezTo>
                  <a:pt x="3050461" y="1488409"/>
                  <a:pt x="3049279" y="1540439"/>
                  <a:pt x="3046914" y="1588752"/>
                </a:cubicBezTo>
                <a:cubicBezTo>
                  <a:pt x="3044548" y="1637064"/>
                  <a:pt x="3033908" y="1676087"/>
                  <a:pt x="3014991" y="1705818"/>
                </a:cubicBezTo>
                <a:cubicBezTo>
                  <a:pt x="3014991" y="1746698"/>
                  <a:pt x="3019720" y="1793154"/>
                  <a:pt x="3029179" y="1845182"/>
                </a:cubicBezTo>
                <a:cubicBezTo>
                  <a:pt x="3038638" y="1897211"/>
                  <a:pt x="3033908" y="1932517"/>
                  <a:pt x="3014991" y="1951100"/>
                </a:cubicBezTo>
                <a:cubicBezTo>
                  <a:pt x="2962967" y="1988263"/>
                  <a:pt x="2940502" y="2021710"/>
                  <a:pt x="2947597" y="2051441"/>
                </a:cubicBezTo>
                <a:cubicBezTo>
                  <a:pt x="2954691" y="2081172"/>
                  <a:pt x="2958239" y="2107187"/>
                  <a:pt x="2958239" y="2129485"/>
                </a:cubicBezTo>
                <a:cubicBezTo>
                  <a:pt x="2972425" y="2151783"/>
                  <a:pt x="2968880" y="2180585"/>
                  <a:pt x="2947597" y="2215890"/>
                </a:cubicBezTo>
                <a:cubicBezTo>
                  <a:pt x="2926316" y="2251196"/>
                  <a:pt x="2896755" y="2284644"/>
                  <a:pt x="2858921" y="2316232"/>
                </a:cubicBezTo>
                <a:cubicBezTo>
                  <a:pt x="2821086" y="2347822"/>
                  <a:pt x="2783250" y="2374766"/>
                  <a:pt x="2745416" y="2397065"/>
                </a:cubicBezTo>
                <a:cubicBezTo>
                  <a:pt x="2707580" y="2419363"/>
                  <a:pt x="2676839" y="2430511"/>
                  <a:pt x="2653193" y="2430511"/>
                </a:cubicBezTo>
                <a:cubicBezTo>
                  <a:pt x="2653193" y="2415646"/>
                  <a:pt x="2659104" y="2405427"/>
                  <a:pt x="2670927" y="2399851"/>
                </a:cubicBezTo>
                <a:cubicBezTo>
                  <a:pt x="2682751" y="2394277"/>
                  <a:pt x="2688662" y="2382199"/>
                  <a:pt x="2688662" y="2363618"/>
                </a:cubicBezTo>
                <a:cubicBezTo>
                  <a:pt x="2669745" y="2330170"/>
                  <a:pt x="2650827" y="2331099"/>
                  <a:pt x="2631910" y="2366404"/>
                </a:cubicBezTo>
                <a:cubicBezTo>
                  <a:pt x="2612992" y="2401710"/>
                  <a:pt x="2594074" y="2434228"/>
                  <a:pt x="2575157" y="2463959"/>
                </a:cubicBezTo>
                <a:cubicBezTo>
                  <a:pt x="2594074" y="2463959"/>
                  <a:pt x="2605898" y="2465817"/>
                  <a:pt x="2610627" y="2469534"/>
                </a:cubicBezTo>
                <a:cubicBezTo>
                  <a:pt x="2615356" y="2473250"/>
                  <a:pt x="2629545" y="2486258"/>
                  <a:pt x="2653193" y="2508556"/>
                </a:cubicBezTo>
                <a:cubicBezTo>
                  <a:pt x="2634273" y="2508556"/>
                  <a:pt x="2607080" y="2508556"/>
                  <a:pt x="2571609" y="2508556"/>
                </a:cubicBezTo>
                <a:cubicBezTo>
                  <a:pt x="2536140" y="2508556"/>
                  <a:pt x="2498304" y="2510414"/>
                  <a:pt x="2458104" y="2514130"/>
                </a:cubicBezTo>
                <a:cubicBezTo>
                  <a:pt x="2417905" y="2517847"/>
                  <a:pt x="2380070" y="2524350"/>
                  <a:pt x="2344598" y="2533641"/>
                </a:cubicBezTo>
                <a:cubicBezTo>
                  <a:pt x="2309128" y="2542933"/>
                  <a:pt x="2281935" y="2555010"/>
                  <a:pt x="2263017" y="2569877"/>
                </a:cubicBezTo>
                <a:cubicBezTo>
                  <a:pt x="2263017" y="2588458"/>
                  <a:pt x="2239370" y="2604252"/>
                  <a:pt x="2192076" y="2617260"/>
                </a:cubicBezTo>
                <a:cubicBezTo>
                  <a:pt x="2144782" y="2630267"/>
                  <a:pt x="2111676" y="2636771"/>
                  <a:pt x="2092759" y="2636771"/>
                </a:cubicBezTo>
                <a:cubicBezTo>
                  <a:pt x="2021817" y="2636771"/>
                  <a:pt x="1939054" y="2656281"/>
                  <a:pt x="1844466" y="2695303"/>
                </a:cubicBezTo>
                <a:cubicBezTo>
                  <a:pt x="1749878" y="2734326"/>
                  <a:pt x="1669478" y="2763127"/>
                  <a:pt x="1603266" y="2781709"/>
                </a:cubicBezTo>
                <a:cubicBezTo>
                  <a:pt x="1570161" y="2755695"/>
                  <a:pt x="1553607" y="2734326"/>
                  <a:pt x="1553607" y="2717602"/>
                </a:cubicBezTo>
                <a:cubicBezTo>
                  <a:pt x="1553607" y="2700878"/>
                  <a:pt x="1561883" y="2685084"/>
                  <a:pt x="1578437" y="2670218"/>
                </a:cubicBezTo>
                <a:cubicBezTo>
                  <a:pt x="1594989" y="2655352"/>
                  <a:pt x="1615089" y="2637699"/>
                  <a:pt x="1638736" y="2617260"/>
                </a:cubicBezTo>
                <a:cubicBezTo>
                  <a:pt x="1662384" y="2596819"/>
                  <a:pt x="1678936" y="2569877"/>
                  <a:pt x="1688394" y="2536429"/>
                </a:cubicBezTo>
                <a:cubicBezTo>
                  <a:pt x="1631643" y="2536429"/>
                  <a:pt x="1576072" y="2549436"/>
                  <a:pt x="1521684" y="2575450"/>
                </a:cubicBezTo>
                <a:cubicBezTo>
                  <a:pt x="1467297" y="2601465"/>
                  <a:pt x="1414091" y="2629337"/>
                  <a:pt x="1362067" y="2659069"/>
                </a:cubicBezTo>
                <a:cubicBezTo>
                  <a:pt x="1310043" y="2688800"/>
                  <a:pt x="1260385" y="2716673"/>
                  <a:pt x="1213092" y="2742687"/>
                </a:cubicBezTo>
                <a:cubicBezTo>
                  <a:pt x="1165797" y="2768702"/>
                  <a:pt x="1120867" y="2781709"/>
                  <a:pt x="1078302" y="2781709"/>
                </a:cubicBezTo>
                <a:cubicBezTo>
                  <a:pt x="1078302" y="2763127"/>
                  <a:pt x="1079485" y="2756624"/>
                  <a:pt x="1081850" y="2762198"/>
                </a:cubicBezTo>
                <a:cubicBezTo>
                  <a:pt x="1084215" y="2767774"/>
                  <a:pt x="1097221" y="2761270"/>
                  <a:pt x="1120867" y="2742687"/>
                </a:cubicBezTo>
                <a:cubicBezTo>
                  <a:pt x="1073574" y="2727821"/>
                  <a:pt x="1032192" y="2721318"/>
                  <a:pt x="996720" y="2723177"/>
                </a:cubicBezTo>
                <a:cubicBezTo>
                  <a:pt x="961249" y="2725035"/>
                  <a:pt x="943514" y="2709240"/>
                  <a:pt x="943514" y="2675793"/>
                </a:cubicBezTo>
                <a:cubicBezTo>
                  <a:pt x="986080" y="2675793"/>
                  <a:pt x="1019185" y="2673934"/>
                  <a:pt x="1042833" y="2670218"/>
                </a:cubicBezTo>
                <a:cubicBezTo>
                  <a:pt x="1066480" y="2666502"/>
                  <a:pt x="1078302" y="2655352"/>
                  <a:pt x="1078302" y="2636771"/>
                </a:cubicBezTo>
                <a:cubicBezTo>
                  <a:pt x="1054656" y="2636771"/>
                  <a:pt x="1033374" y="2630267"/>
                  <a:pt x="1014456" y="2617260"/>
                </a:cubicBezTo>
                <a:cubicBezTo>
                  <a:pt x="995538" y="2604252"/>
                  <a:pt x="982533" y="2589387"/>
                  <a:pt x="975438" y="2572663"/>
                </a:cubicBezTo>
                <a:cubicBezTo>
                  <a:pt x="968344" y="2555939"/>
                  <a:pt x="968344" y="2541074"/>
                  <a:pt x="975438" y="2528067"/>
                </a:cubicBezTo>
                <a:cubicBezTo>
                  <a:pt x="982533" y="2515059"/>
                  <a:pt x="1000269" y="2508556"/>
                  <a:pt x="1028644" y="2508556"/>
                </a:cubicBezTo>
                <a:cubicBezTo>
                  <a:pt x="1028644" y="2489974"/>
                  <a:pt x="1020368" y="2475108"/>
                  <a:pt x="1003816" y="2463959"/>
                </a:cubicBezTo>
                <a:cubicBezTo>
                  <a:pt x="987262" y="2452810"/>
                  <a:pt x="968344" y="2442590"/>
                  <a:pt x="947063" y="2433299"/>
                </a:cubicBezTo>
                <a:cubicBezTo>
                  <a:pt x="925780" y="2424008"/>
                  <a:pt x="905681" y="2413788"/>
                  <a:pt x="886763" y="2402639"/>
                </a:cubicBezTo>
                <a:cubicBezTo>
                  <a:pt x="867846" y="2391490"/>
                  <a:pt x="858385" y="2378483"/>
                  <a:pt x="858385" y="2363618"/>
                </a:cubicBezTo>
                <a:cubicBezTo>
                  <a:pt x="915139" y="2363618"/>
                  <a:pt x="950610" y="2361759"/>
                  <a:pt x="964797" y="2358042"/>
                </a:cubicBezTo>
                <a:cubicBezTo>
                  <a:pt x="978986" y="2354326"/>
                  <a:pt x="981351" y="2350609"/>
                  <a:pt x="971892" y="2346894"/>
                </a:cubicBezTo>
                <a:cubicBezTo>
                  <a:pt x="962432" y="2343177"/>
                  <a:pt x="947063" y="2339461"/>
                  <a:pt x="925780" y="2335744"/>
                </a:cubicBezTo>
                <a:cubicBezTo>
                  <a:pt x="904497" y="2332027"/>
                  <a:pt x="882032" y="2330170"/>
                  <a:pt x="858385" y="2330170"/>
                </a:cubicBezTo>
                <a:cubicBezTo>
                  <a:pt x="825281" y="2322736"/>
                  <a:pt x="801633" y="2309729"/>
                  <a:pt x="787444" y="2291147"/>
                </a:cubicBezTo>
                <a:cubicBezTo>
                  <a:pt x="773257" y="2272565"/>
                  <a:pt x="761434" y="2252125"/>
                  <a:pt x="751974" y="2229828"/>
                </a:cubicBezTo>
                <a:cubicBezTo>
                  <a:pt x="742516" y="2207528"/>
                  <a:pt x="733056" y="2187089"/>
                  <a:pt x="723598" y="2168507"/>
                </a:cubicBezTo>
                <a:cubicBezTo>
                  <a:pt x="714139" y="2149925"/>
                  <a:pt x="697587" y="2136918"/>
                  <a:pt x="673940" y="2129485"/>
                </a:cubicBezTo>
                <a:cubicBezTo>
                  <a:pt x="664481" y="2129485"/>
                  <a:pt x="639652" y="2122053"/>
                  <a:pt x="599452" y="2107187"/>
                </a:cubicBezTo>
                <a:cubicBezTo>
                  <a:pt x="559252" y="2092320"/>
                  <a:pt x="521415" y="2073740"/>
                  <a:pt x="485946" y="2051441"/>
                </a:cubicBezTo>
                <a:cubicBezTo>
                  <a:pt x="450475" y="2029142"/>
                  <a:pt x="426828" y="2005916"/>
                  <a:pt x="415006" y="1981760"/>
                </a:cubicBezTo>
                <a:cubicBezTo>
                  <a:pt x="403183" y="1957603"/>
                  <a:pt x="418551" y="1936233"/>
                  <a:pt x="461117" y="1917652"/>
                </a:cubicBezTo>
                <a:cubicBezTo>
                  <a:pt x="461117" y="1936233"/>
                  <a:pt x="462299" y="1946454"/>
                  <a:pt x="464664" y="1948311"/>
                </a:cubicBezTo>
                <a:cubicBezTo>
                  <a:pt x="465846" y="1949241"/>
                  <a:pt x="469688" y="1949938"/>
                  <a:pt x="476191" y="1950402"/>
                </a:cubicBezTo>
                <a:lnTo>
                  <a:pt x="493555" y="1950842"/>
                </a:lnTo>
                <a:lnTo>
                  <a:pt x="477331" y="1934418"/>
                </a:lnTo>
                <a:lnTo>
                  <a:pt x="426677" y="1864768"/>
                </a:lnTo>
                <a:lnTo>
                  <a:pt x="329876" y="1842395"/>
                </a:lnTo>
                <a:cubicBezTo>
                  <a:pt x="237653" y="1814522"/>
                  <a:pt x="179718" y="1757848"/>
                  <a:pt x="156070" y="1672370"/>
                </a:cubicBezTo>
                <a:cubicBezTo>
                  <a:pt x="156070" y="1642640"/>
                  <a:pt x="177353" y="1607334"/>
                  <a:pt x="219917" y="1566454"/>
                </a:cubicBezTo>
                <a:cubicBezTo>
                  <a:pt x="241200" y="1546013"/>
                  <a:pt x="265438" y="1530684"/>
                  <a:pt x="292632" y="1520464"/>
                </a:cubicBezTo>
                <a:lnTo>
                  <a:pt x="302746" y="1518749"/>
                </a:lnTo>
                <a:lnTo>
                  <a:pt x="298272" y="1444742"/>
                </a:lnTo>
                <a:cubicBezTo>
                  <a:pt x="298272" y="1414511"/>
                  <a:pt x="300106" y="1384638"/>
                  <a:pt x="303686" y="1355195"/>
                </a:cubicBezTo>
                <a:lnTo>
                  <a:pt x="305952" y="1342786"/>
                </a:lnTo>
                <a:lnTo>
                  <a:pt x="301745" y="1336694"/>
                </a:lnTo>
                <a:lnTo>
                  <a:pt x="293519" y="1339987"/>
                </a:lnTo>
                <a:cubicBezTo>
                  <a:pt x="272827" y="1349742"/>
                  <a:pt x="257753" y="1360194"/>
                  <a:pt x="248293" y="1371344"/>
                </a:cubicBezTo>
                <a:cubicBezTo>
                  <a:pt x="248293" y="1378777"/>
                  <a:pt x="243564" y="1394571"/>
                  <a:pt x="234106" y="1418728"/>
                </a:cubicBezTo>
                <a:cubicBezTo>
                  <a:pt x="224648" y="1442884"/>
                  <a:pt x="212823" y="1463325"/>
                  <a:pt x="198634" y="1480049"/>
                </a:cubicBezTo>
                <a:cubicBezTo>
                  <a:pt x="184447" y="1496772"/>
                  <a:pt x="170259" y="1504205"/>
                  <a:pt x="156070" y="1502346"/>
                </a:cubicBezTo>
                <a:cubicBezTo>
                  <a:pt x="141883" y="1500488"/>
                  <a:pt x="130060" y="1477261"/>
                  <a:pt x="120599" y="1432664"/>
                </a:cubicBezTo>
                <a:cubicBezTo>
                  <a:pt x="106412" y="1432664"/>
                  <a:pt x="92223" y="1438239"/>
                  <a:pt x="78036" y="1449387"/>
                </a:cubicBezTo>
                <a:cubicBezTo>
                  <a:pt x="63847" y="1460537"/>
                  <a:pt x="53206" y="1468899"/>
                  <a:pt x="46113" y="1474473"/>
                </a:cubicBezTo>
                <a:cubicBezTo>
                  <a:pt x="39017" y="1480049"/>
                  <a:pt x="33106" y="1480977"/>
                  <a:pt x="28377" y="1477261"/>
                </a:cubicBezTo>
                <a:cubicBezTo>
                  <a:pt x="23648" y="1473544"/>
                  <a:pt x="21283" y="1458678"/>
                  <a:pt x="21283" y="1432664"/>
                </a:cubicBezTo>
                <a:cubicBezTo>
                  <a:pt x="21283" y="1406649"/>
                  <a:pt x="23648" y="1389925"/>
                  <a:pt x="28377" y="1382493"/>
                </a:cubicBezTo>
                <a:cubicBezTo>
                  <a:pt x="33106" y="1375060"/>
                  <a:pt x="39017" y="1370415"/>
                  <a:pt x="46113" y="1368556"/>
                </a:cubicBezTo>
                <a:cubicBezTo>
                  <a:pt x="53206" y="1366698"/>
                  <a:pt x="63847" y="1363912"/>
                  <a:pt x="78036" y="1360194"/>
                </a:cubicBezTo>
                <a:cubicBezTo>
                  <a:pt x="92223" y="1356479"/>
                  <a:pt x="106412" y="1345330"/>
                  <a:pt x="120599" y="1326747"/>
                </a:cubicBezTo>
                <a:cubicBezTo>
                  <a:pt x="139518" y="1297016"/>
                  <a:pt x="133605" y="1276576"/>
                  <a:pt x="102864" y="1265428"/>
                </a:cubicBezTo>
                <a:cubicBezTo>
                  <a:pt x="72123" y="1254278"/>
                  <a:pt x="56753" y="1230122"/>
                  <a:pt x="56753" y="1192957"/>
                </a:cubicBezTo>
                <a:cubicBezTo>
                  <a:pt x="47293" y="1166944"/>
                  <a:pt x="49658" y="1146503"/>
                  <a:pt x="63847" y="1131638"/>
                </a:cubicBezTo>
                <a:cubicBezTo>
                  <a:pt x="78036" y="1116771"/>
                  <a:pt x="94588" y="1103764"/>
                  <a:pt x="113506" y="1092616"/>
                </a:cubicBezTo>
                <a:cubicBezTo>
                  <a:pt x="132423" y="1081466"/>
                  <a:pt x="151341" y="1068459"/>
                  <a:pt x="170259" y="1053593"/>
                </a:cubicBezTo>
                <a:cubicBezTo>
                  <a:pt x="189176" y="1038728"/>
                  <a:pt x="198634" y="1018287"/>
                  <a:pt x="198634" y="992273"/>
                </a:cubicBezTo>
                <a:cubicBezTo>
                  <a:pt x="174987" y="969975"/>
                  <a:pt x="177353" y="951394"/>
                  <a:pt x="205730" y="936528"/>
                </a:cubicBezTo>
                <a:cubicBezTo>
                  <a:pt x="234106" y="921661"/>
                  <a:pt x="248293" y="904938"/>
                  <a:pt x="248293" y="886356"/>
                </a:cubicBezTo>
                <a:cubicBezTo>
                  <a:pt x="314505" y="867775"/>
                  <a:pt x="351159" y="852910"/>
                  <a:pt x="358253" y="841760"/>
                </a:cubicBezTo>
                <a:cubicBezTo>
                  <a:pt x="365346" y="830610"/>
                  <a:pt x="354704" y="797163"/>
                  <a:pt x="326329" y="741417"/>
                </a:cubicBezTo>
                <a:cubicBezTo>
                  <a:pt x="326329" y="707970"/>
                  <a:pt x="329876" y="668019"/>
                  <a:pt x="336970" y="621564"/>
                </a:cubicBezTo>
                <a:cubicBezTo>
                  <a:pt x="344064" y="575110"/>
                  <a:pt x="355887" y="529584"/>
                  <a:pt x="372441" y="484987"/>
                </a:cubicBezTo>
                <a:cubicBezTo>
                  <a:pt x="388994" y="440390"/>
                  <a:pt x="411459" y="400439"/>
                  <a:pt x="439834" y="365135"/>
                </a:cubicBezTo>
                <a:cubicBezTo>
                  <a:pt x="468210" y="329829"/>
                  <a:pt x="501316" y="306602"/>
                  <a:pt x="539152" y="295452"/>
                </a:cubicBezTo>
                <a:cubicBezTo>
                  <a:pt x="605362" y="280587"/>
                  <a:pt x="666844" y="262005"/>
                  <a:pt x="723598" y="239706"/>
                </a:cubicBezTo>
                <a:cubicBezTo>
                  <a:pt x="780352" y="217408"/>
                  <a:pt x="808727" y="178386"/>
                  <a:pt x="808727" y="122640"/>
                </a:cubicBezTo>
                <a:cubicBezTo>
                  <a:pt x="822916" y="107775"/>
                  <a:pt x="837103" y="99413"/>
                  <a:pt x="851292" y="97555"/>
                </a:cubicBezTo>
                <a:cubicBezTo>
                  <a:pt x="865480" y="95696"/>
                  <a:pt x="880850" y="95696"/>
                  <a:pt x="897405" y="97555"/>
                </a:cubicBezTo>
                <a:cubicBezTo>
                  <a:pt x="913957" y="99413"/>
                  <a:pt x="930509" y="101271"/>
                  <a:pt x="947063" y="103129"/>
                </a:cubicBezTo>
                <a:cubicBezTo>
                  <a:pt x="963615" y="104987"/>
                  <a:pt x="976620" y="102200"/>
                  <a:pt x="986080" y="94768"/>
                </a:cubicBezTo>
                <a:cubicBezTo>
                  <a:pt x="1066480" y="72469"/>
                  <a:pt x="1148061" y="51100"/>
                  <a:pt x="1230826" y="30660"/>
                </a:cubicBezTo>
                <a:cubicBezTo>
                  <a:pt x="1313590" y="10219"/>
                  <a:pt x="1402267" y="0"/>
                  <a:pt x="14968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51840" y="1419622"/>
            <a:ext cx="2263510" cy="2014685"/>
          </a:xfrm>
          <a:custGeom>
            <a:avLst/>
            <a:gdLst>
              <a:gd name="connsiteX0" fmla="*/ 1462271 w 3056767"/>
              <a:gd name="connsiteY0" fmla="*/ 2795646 h 2889484"/>
              <a:gd name="connsiteX1" fmla="*/ 1468478 w 3056767"/>
              <a:gd name="connsiteY1" fmla="*/ 2809583 h 2889484"/>
              <a:gd name="connsiteX2" fmla="*/ 1447195 w 3056767"/>
              <a:gd name="connsiteY2" fmla="*/ 2815157 h 2889484"/>
              <a:gd name="connsiteX3" fmla="*/ 1425913 w 3056767"/>
              <a:gd name="connsiteY3" fmla="*/ 2843030 h 2889484"/>
              <a:gd name="connsiteX4" fmla="*/ 1393990 w 3056767"/>
              <a:gd name="connsiteY4" fmla="*/ 2840243 h 2889484"/>
              <a:gd name="connsiteX5" fmla="*/ 1390443 w 3056767"/>
              <a:gd name="connsiteY5" fmla="*/ 2809583 h 2889484"/>
              <a:gd name="connsiteX6" fmla="*/ 1443649 w 3056767"/>
              <a:gd name="connsiteY6" fmla="*/ 2798433 h 2889484"/>
              <a:gd name="connsiteX7" fmla="*/ 1462271 w 3056767"/>
              <a:gd name="connsiteY7" fmla="*/ 2795646 h 2889484"/>
              <a:gd name="connsiteX8" fmla="*/ 120599 w 3056767"/>
              <a:gd name="connsiteY8" fmla="*/ 1990121 h 2889484"/>
              <a:gd name="connsiteX9" fmla="*/ 173805 w 3056767"/>
              <a:gd name="connsiteY9" fmla="*/ 2043079 h 2889484"/>
              <a:gd name="connsiteX10" fmla="*/ 198634 w 3056767"/>
              <a:gd name="connsiteY10" fmla="*/ 2129485 h 2889484"/>
              <a:gd name="connsiteX11" fmla="*/ 262482 w 3056767"/>
              <a:gd name="connsiteY11" fmla="*/ 2196380 h 2889484"/>
              <a:gd name="connsiteX12" fmla="*/ 326329 w 3056767"/>
              <a:gd name="connsiteY12" fmla="*/ 2263275 h 2889484"/>
              <a:gd name="connsiteX13" fmla="*/ 400817 w 3056767"/>
              <a:gd name="connsiteY13" fmla="*/ 2266062 h 2889484"/>
              <a:gd name="connsiteX14" fmla="*/ 461117 w 3056767"/>
              <a:gd name="connsiteY14" fmla="*/ 2296722 h 2889484"/>
              <a:gd name="connsiteX15" fmla="*/ 553340 w 3056767"/>
              <a:gd name="connsiteY15" fmla="*/ 2346894 h 2889484"/>
              <a:gd name="connsiteX16" fmla="*/ 673940 w 3056767"/>
              <a:gd name="connsiteY16" fmla="*/ 2402639 h 2889484"/>
              <a:gd name="connsiteX17" fmla="*/ 744880 w 3056767"/>
              <a:gd name="connsiteY17" fmla="*/ 2491832 h 2889484"/>
              <a:gd name="connsiteX18" fmla="*/ 808727 w 3056767"/>
              <a:gd name="connsiteY18" fmla="*/ 2603324 h 2889484"/>
              <a:gd name="connsiteX19" fmla="*/ 766163 w 3056767"/>
              <a:gd name="connsiteY19" fmla="*/ 2603324 h 2889484"/>
              <a:gd name="connsiteX20" fmla="*/ 854839 w 3056767"/>
              <a:gd name="connsiteY20" fmla="*/ 2661856 h 2889484"/>
              <a:gd name="connsiteX21" fmla="*/ 908045 w 3056767"/>
              <a:gd name="connsiteY21" fmla="*/ 2742687 h 2889484"/>
              <a:gd name="connsiteX22" fmla="*/ 837103 w 3056767"/>
              <a:gd name="connsiteY22" fmla="*/ 2739900 h 2889484"/>
              <a:gd name="connsiteX23" fmla="*/ 766163 w 3056767"/>
              <a:gd name="connsiteY23" fmla="*/ 2714815 h 2889484"/>
              <a:gd name="connsiteX24" fmla="*/ 805180 w 3056767"/>
              <a:gd name="connsiteY24" fmla="*/ 2762198 h 2889484"/>
              <a:gd name="connsiteX25" fmla="*/ 808727 w 3056767"/>
              <a:gd name="connsiteY25" fmla="*/ 2809583 h 2889484"/>
              <a:gd name="connsiteX26" fmla="*/ 780352 w 3056767"/>
              <a:gd name="connsiteY26" fmla="*/ 2831881 h 2889484"/>
              <a:gd name="connsiteX27" fmla="*/ 755521 w 3056767"/>
              <a:gd name="connsiteY27" fmla="*/ 2856967 h 2889484"/>
              <a:gd name="connsiteX28" fmla="*/ 730691 w 3056767"/>
              <a:gd name="connsiteY28" fmla="*/ 2887626 h 2889484"/>
              <a:gd name="connsiteX29" fmla="*/ 698768 w 3056767"/>
              <a:gd name="connsiteY29" fmla="*/ 2848605 h 2889484"/>
              <a:gd name="connsiteX30" fmla="*/ 638468 w 3056767"/>
              <a:gd name="connsiteY30" fmla="*/ 2843030 h 2889484"/>
              <a:gd name="connsiteX31" fmla="*/ 574621 w 3056767"/>
              <a:gd name="connsiteY31" fmla="*/ 2887626 h 2889484"/>
              <a:gd name="connsiteX32" fmla="*/ 561321 w 3056767"/>
              <a:gd name="connsiteY32" fmla="*/ 2889020 h 2889484"/>
              <a:gd name="connsiteX33" fmla="*/ 549793 w 3056767"/>
              <a:gd name="connsiteY33" fmla="*/ 2882052 h 2889484"/>
              <a:gd name="connsiteX34" fmla="*/ 524963 w 3056767"/>
              <a:gd name="connsiteY34" fmla="*/ 2856967 h 2889484"/>
              <a:gd name="connsiteX35" fmla="*/ 461117 w 3056767"/>
              <a:gd name="connsiteY35" fmla="*/ 2843030 h 2889484"/>
              <a:gd name="connsiteX36" fmla="*/ 375987 w 3056767"/>
              <a:gd name="connsiteY36" fmla="*/ 2817945 h 2889484"/>
              <a:gd name="connsiteX37" fmla="*/ 312140 w 3056767"/>
              <a:gd name="connsiteY37" fmla="*/ 2759412 h 2889484"/>
              <a:gd name="connsiteX38" fmla="*/ 258934 w 3056767"/>
              <a:gd name="connsiteY38" fmla="*/ 2700878 h 2889484"/>
              <a:gd name="connsiteX39" fmla="*/ 198634 w 3056767"/>
              <a:gd name="connsiteY39" fmla="*/ 2675793 h 2889484"/>
              <a:gd name="connsiteX40" fmla="*/ 106412 w 3056767"/>
              <a:gd name="connsiteY40" fmla="*/ 2550365 h 2889484"/>
              <a:gd name="connsiteX41" fmla="*/ 21283 w 3056767"/>
              <a:gd name="connsiteY41" fmla="*/ 2402639 h 2889484"/>
              <a:gd name="connsiteX42" fmla="*/ 0 w 3056767"/>
              <a:gd name="connsiteY42" fmla="*/ 2240976 h 2889484"/>
              <a:gd name="connsiteX43" fmla="*/ 24830 w 3056767"/>
              <a:gd name="connsiteY43" fmla="*/ 2115549 h 2889484"/>
              <a:gd name="connsiteX44" fmla="*/ 120599 w 3056767"/>
              <a:gd name="connsiteY44" fmla="*/ 1990121 h 2889484"/>
              <a:gd name="connsiteX45" fmla="*/ 498500 w 3056767"/>
              <a:gd name="connsiteY45" fmla="*/ 1955850 h 2889484"/>
              <a:gd name="connsiteX46" fmla="*/ 461117 w 3056767"/>
              <a:gd name="connsiteY46" fmla="*/ 1990121 h 2889484"/>
              <a:gd name="connsiteX47" fmla="*/ 521415 w 3056767"/>
              <a:gd name="connsiteY47" fmla="*/ 1992907 h 2889484"/>
              <a:gd name="connsiteX48" fmla="*/ 530138 w 3056767"/>
              <a:gd name="connsiteY48" fmla="*/ 1987882 h 2889484"/>
              <a:gd name="connsiteX49" fmla="*/ 264918 w 3056767"/>
              <a:gd name="connsiteY49" fmla="*/ 1069261 h 2889484"/>
              <a:gd name="connsiteX50" fmla="*/ 248293 w 3056767"/>
              <a:gd name="connsiteY50" fmla="*/ 1092616 h 2889484"/>
              <a:gd name="connsiteX51" fmla="*/ 257747 w 3056767"/>
              <a:gd name="connsiteY51" fmla="*/ 1096213 h 2889484"/>
              <a:gd name="connsiteX52" fmla="*/ 259420 w 3056767"/>
              <a:gd name="connsiteY52" fmla="*/ 1083177 h 2889484"/>
              <a:gd name="connsiteX53" fmla="*/ 1496855 w 3056767"/>
              <a:gd name="connsiteY53" fmla="*/ 0 h 2889484"/>
              <a:gd name="connsiteX54" fmla="*/ 1730959 w 3056767"/>
              <a:gd name="connsiteY54" fmla="*/ 27872 h 2889484"/>
              <a:gd name="connsiteX55" fmla="*/ 1890577 w 3056767"/>
              <a:gd name="connsiteY55" fmla="*/ 78043 h 2889484"/>
              <a:gd name="connsiteX56" fmla="*/ 2075024 w 3056767"/>
              <a:gd name="connsiteY56" fmla="*/ 136577 h 2889484"/>
              <a:gd name="connsiteX57" fmla="*/ 2238187 w 3056767"/>
              <a:gd name="connsiteY57" fmla="*/ 206259 h 2889484"/>
              <a:gd name="connsiteX58" fmla="*/ 2341051 w 3056767"/>
              <a:gd name="connsiteY58" fmla="*/ 295452 h 2889484"/>
              <a:gd name="connsiteX59" fmla="*/ 2401352 w 3056767"/>
              <a:gd name="connsiteY59" fmla="*/ 359559 h 2889484"/>
              <a:gd name="connsiteX60" fmla="*/ 2482934 w 3056767"/>
              <a:gd name="connsiteY60" fmla="*/ 409730 h 2889484"/>
              <a:gd name="connsiteX61" fmla="*/ 2560968 w 3056767"/>
              <a:gd name="connsiteY61" fmla="*/ 462689 h 2889484"/>
              <a:gd name="connsiteX62" fmla="*/ 2610627 w 3056767"/>
              <a:gd name="connsiteY62" fmla="*/ 540733 h 2889484"/>
              <a:gd name="connsiteX63" fmla="*/ 2738321 w 3056767"/>
              <a:gd name="connsiteY63" fmla="*/ 674523 h 2889484"/>
              <a:gd name="connsiteX64" fmla="*/ 2780885 w 3056767"/>
              <a:gd name="connsiteY64" fmla="*/ 791589 h 2889484"/>
              <a:gd name="connsiteX65" fmla="*/ 2876655 w 3056767"/>
              <a:gd name="connsiteY65" fmla="*/ 886356 h 2889484"/>
              <a:gd name="connsiteX66" fmla="*/ 2972425 w 3056767"/>
              <a:gd name="connsiteY66" fmla="*/ 978336 h 2889484"/>
              <a:gd name="connsiteX67" fmla="*/ 3014991 w 3056767"/>
              <a:gd name="connsiteY67" fmla="*/ 1092616 h 2889484"/>
              <a:gd name="connsiteX68" fmla="*/ 2986614 w 3056767"/>
              <a:gd name="connsiteY68" fmla="*/ 1145574 h 2889484"/>
              <a:gd name="connsiteX69" fmla="*/ 3011444 w 3056767"/>
              <a:gd name="connsiteY69" fmla="*/ 1237554 h 2889484"/>
              <a:gd name="connsiteX70" fmla="*/ 3046914 w 3056767"/>
              <a:gd name="connsiteY70" fmla="*/ 1340683 h 2889484"/>
              <a:gd name="connsiteX71" fmla="*/ 3050461 w 3056767"/>
              <a:gd name="connsiteY71" fmla="*/ 1432664 h 2889484"/>
              <a:gd name="connsiteX72" fmla="*/ 3046914 w 3056767"/>
              <a:gd name="connsiteY72" fmla="*/ 1588752 h 2889484"/>
              <a:gd name="connsiteX73" fmla="*/ 3014991 w 3056767"/>
              <a:gd name="connsiteY73" fmla="*/ 1705818 h 2889484"/>
              <a:gd name="connsiteX74" fmla="*/ 3029179 w 3056767"/>
              <a:gd name="connsiteY74" fmla="*/ 1845182 h 2889484"/>
              <a:gd name="connsiteX75" fmla="*/ 3014991 w 3056767"/>
              <a:gd name="connsiteY75" fmla="*/ 1951100 h 2889484"/>
              <a:gd name="connsiteX76" fmla="*/ 2947597 w 3056767"/>
              <a:gd name="connsiteY76" fmla="*/ 2051441 h 2889484"/>
              <a:gd name="connsiteX77" fmla="*/ 2958239 w 3056767"/>
              <a:gd name="connsiteY77" fmla="*/ 2129485 h 2889484"/>
              <a:gd name="connsiteX78" fmla="*/ 2947597 w 3056767"/>
              <a:gd name="connsiteY78" fmla="*/ 2215890 h 2889484"/>
              <a:gd name="connsiteX79" fmla="*/ 2858921 w 3056767"/>
              <a:gd name="connsiteY79" fmla="*/ 2316232 h 2889484"/>
              <a:gd name="connsiteX80" fmla="*/ 2745416 w 3056767"/>
              <a:gd name="connsiteY80" fmla="*/ 2397065 h 2889484"/>
              <a:gd name="connsiteX81" fmla="*/ 2653193 w 3056767"/>
              <a:gd name="connsiteY81" fmla="*/ 2430511 h 2889484"/>
              <a:gd name="connsiteX82" fmla="*/ 2670927 w 3056767"/>
              <a:gd name="connsiteY82" fmla="*/ 2399851 h 2889484"/>
              <a:gd name="connsiteX83" fmla="*/ 2688662 w 3056767"/>
              <a:gd name="connsiteY83" fmla="*/ 2363618 h 2889484"/>
              <a:gd name="connsiteX84" fmla="*/ 2631910 w 3056767"/>
              <a:gd name="connsiteY84" fmla="*/ 2366404 h 2889484"/>
              <a:gd name="connsiteX85" fmla="*/ 2575157 w 3056767"/>
              <a:gd name="connsiteY85" fmla="*/ 2463959 h 2889484"/>
              <a:gd name="connsiteX86" fmla="*/ 2610627 w 3056767"/>
              <a:gd name="connsiteY86" fmla="*/ 2469534 h 2889484"/>
              <a:gd name="connsiteX87" fmla="*/ 2653193 w 3056767"/>
              <a:gd name="connsiteY87" fmla="*/ 2508556 h 2889484"/>
              <a:gd name="connsiteX88" fmla="*/ 2571609 w 3056767"/>
              <a:gd name="connsiteY88" fmla="*/ 2508556 h 2889484"/>
              <a:gd name="connsiteX89" fmla="*/ 2458104 w 3056767"/>
              <a:gd name="connsiteY89" fmla="*/ 2514130 h 2889484"/>
              <a:gd name="connsiteX90" fmla="*/ 2344598 w 3056767"/>
              <a:gd name="connsiteY90" fmla="*/ 2533641 h 2889484"/>
              <a:gd name="connsiteX91" fmla="*/ 2263017 w 3056767"/>
              <a:gd name="connsiteY91" fmla="*/ 2569877 h 2889484"/>
              <a:gd name="connsiteX92" fmla="*/ 2192076 w 3056767"/>
              <a:gd name="connsiteY92" fmla="*/ 2617260 h 2889484"/>
              <a:gd name="connsiteX93" fmla="*/ 2092759 w 3056767"/>
              <a:gd name="connsiteY93" fmla="*/ 2636771 h 2889484"/>
              <a:gd name="connsiteX94" fmla="*/ 1844466 w 3056767"/>
              <a:gd name="connsiteY94" fmla="*/ 2695303 h 2889484"/>
              <a:gd name="connsiteX95" fmla="*/ 1603266 w 3056767"/>
              <a:gd name="connsiteY95" fmla="*/ 2781709 h 2889484"/>
              <a:gd name="connsiteX96" fmla="*/ 1553607 w 3056767"/>
              <a:gd name="connsiteY96" fmla="*/ 2717602 h 2889484"/>
              <a:gd name="connsiteX97" fmla="*/ 1578437 w 3056767"/>
              <a:gd name="connsiteY97" fmla="*/ 2670218 h 2889484"/>
              <a:gd name="connsiteX98" fmla="*/ 1638736 w 3056767"/>
              <a:gd name="connsiteY98" fmla="*/ 2617260 h 2889484"/>
              <a:gd name="connsiteX99" fmla="*/ 1688394 w 3056767"/>
              <a:gd name="connsiteY99" fmla="*/ 2536429 h 2889484"/>
              <a:gd name="connsiteX100" fmla="*/ 1521684 w 3056767"/>
              <a:gd name="connsiteY100" fmla="*/ 2575450 h 2889484"/>
              <a:gd name="connsiteX101" fmla="*/ 1362067 w 3056767"/>
              <a:gd name="connsiteY101" fmla="*/ 2659069 h 2889484"/>
              <a:gd name="connsiteX102" fmla="*/ 1213092 w 3056767"/>
              <a:gd name="connsiteY102" fmla="*/ 2742687 h 2889484"/>
              <a:gd name="connsiteX103" fmla="*/ 1078302 w 3056767"/>
              <a:gd name="connsiteY103" fmla="*/ 2781709 h 2889484"/>
              <a:gd name="connsiteX104" fmla="*/ 1081850 w 3056767"/>
              <a:gd name="connsiteY104" fmla="*/ 2762198 h 2889484"/>
              <a:gd name="connsiteX105" fmla="*/ 1120867 w 3056767"/>
              <a:gd name="connsiteY105" fmla="*/ 2742687 h 2889484"/>
              <a:gd name="connsiteX106" fmla="*/ 996720 w 3056767"/>
              <a:gd name="connsiteY106" fmla="*/ 2723177 h 2889484"/>
              <a:gd name="connsiteX107" fmla="*/ 943514 w 3056767"/>
              <a:gd name="connsiteY107" fmla="*/ 2675793 h 2889484"/>
              <a:gd name="connsiteX108" fmla="*/ 1042833 w 3056767"/>
              <a:gd name="connsiteY108" fmla="*/ 2670218 h 2889484"/>
              <a:gd name="connsiteX109" fmla="*/ 1078302 w 3056767"/>
              <a:gd name="connsiteY109" fmla="*/ 2636771 h 2889484"/>
              <a:gd name="connsiteX110" fmla="*/ 1014456 w 3056767"/>
              <a:gd name="connsiteY110" fmla="*/ 2617260 h 2889484"/>
              <a:gd name="connsiteX111" fmla="*/ 975438 w 3056767"/>
              <a:gd name="connsiteY111" fmla="*/ 2572663 h 2889484"/>
              <a:gd name="connsiteX112" fmla="*/ 975438 w 3056767"/>
              <a:gd name="connsiteY112" fmla="*/ 2528067 h 2889484"/>
              <a:gd name="connsiteX113" fmla="*/ 1028644 w 3056767"/>
              <a:gd name="connsiteY113" fmla="*/ 2508556 h 2889484"/>
              <a:gd name="connsiteX114" fmla="*/ 1003816 w 3056767"/>
              <a:gd name="connsiteY114" fmla="*/ 2463959 h 2889484"/>
              <a:gd name="connsiteX115" fmla="*/ 947063 w 3056767"/>
              <a:gd name="connsiteY115" fmla="*/ 2433299 h 2889484"/>
              <a:gd name="connsiteX116" fmla="*/ 886763 w 3056767"/>
              <a:gd name="connsiteY116" fmla="*/ 2402639 h 2889484"/>
              <a:gd name="connsiteX117" fmla="*/ 858385 w 3056767"/>
              <a:gd name="connsiteY117" fmla="*/ 2363618 h 2889484"/>
              <a:gd name="connsiteX118" fmla="*/ 964797 w 3056767"/>
              <a:gd name="connsiteY118" fmla="*/ 2358042 h 2889484"/>
              <a:gd name="connsiteX119" fmla="*/ 971892 w 3056767"/>
              <a:gd name="connsiteY119" fmla="*/ 2346894 h 2889484"/>
              <a:gd name="connsiteX120" fmla="*/ 925780 w 3056767"/>
              <a:gd name="connsiteY120" fmla="*/ 2335744 h 2889484"/>
              <a:gd name="connsiteX121" fmla="*/ 858385 w 3056767"/>
              <a:gd name="connsiteY121" fmla="*/ 2330170 h 2889484"/>
              <a:gd name="connsiteX122" fmla="*/ 787444 w 3056767"/>
              <a:gd name="connsiteY122" fmla="*/ 2291147 h 2889484"/>
              <a:gd name="connsiteX123" fmla="*/ 751974 w 3056767"/>
              <a:gd name="connsiteY123" fmla="*/ 2229828 h 2889484"/>
              <a:gd name="connsiteX124" fmla="*/ 723598 w 3056767"/>
              <a:gd name="connsiteY124" fmla="*/ 2168507 h 2889484"/>
              <a:gd name="connsiteX125" fmla="*/ 673940 w 3056767"/>
              <a:gd name="connsiteY125" fmla="*/ 2129485 h 2889484"/>
              <a:gd name="connsiteX126" fmla="*/ 599452 w 3056767"/>
              <a:gd name="connsiteY126" fmla="*/ 2107187 h 2889484"/>
              <a:gd name="connsiteX127" fmla="*/ 485946 w 3056767"/>
              <a:gd name="connsiteY127" fmla="*/ 2051441 h 2889484"/>
              <a:gd name="connsiteX128" fmla="*/ 415006 w 3056767"/>
              <a:gd name="connsiteY128" fmla="*/ 1981760 h 2889484"/>
              <a:gd name="connsiteX129" fmla="*/ 461117 w 3056767"/>
              <a:gd name="connsiteY129" fmla="*/ 1917652 h 2889484"/>
              <a:gd name="connsiteX130" fmla="*/ 464664 w 3056767"/>
              <a:gd name="connsiteY130" fmla="*/ 1948311 h 2889484"/>
              <a:gd name="connsiteX131" fmla="*/ 476191 w 3056767"/>
              <a:gd name="connsiteY131" fmla="*/ 1950402 h 2889484"/>
              <a:gd name="connsiteX132" fmla="*/ 493555 w 3056767"/>
              <a:gd name="connsiteY132" fmla="*/ 1950842 h 2889484"/>
              <a:gd name="connsiteX133" fmla="*/ 477331 w 3056767"/>
              <a:gd name="connsiteY133" fmla="*/ 1934418 h 2889484"/>
              <a:gd name="connsiteX134" fmla="*/ 426677 w 3056767"/>
              <a:gd name="connsiteY134" fmla="*/ 1864768 h 2889484"/>
              <a:gd name="connsiteX135" fmla="*/ 329876 w 3056767"/>
              <a:gd name="connsiteY135" fmla="*/ 1842395 h 2889484"/>
              <a:gd name="connsiteX136" fmla="*/ 156070 w 3056767"/>
              <a:gd name="connsiteY136" fmla="*/ 1672370 h 2889484"/>
              <a:gd name="connsiteX137" fmla="*/ 219917 w 3056767"/>
              <a:gd name="connsiteY137" fmla="*/ 1566454 h 2889484"/>
              <a:gd name="connsiteX138" fmla="*/ 292632 w 3056767"/>
              <a:gd name="connsiteY138" fmla="*/ 1520464 h 2889484"/>
              <a:gd name="connsiteX139" fmla="*/ 302746 w 3056767"/>
              <a:gd name="connsiteY139" fmla="*/ 1518749 h 2889484"/>
              <a:gd name="connsiteX140" fmla="*/ 298272 w 3056767"/>
              <a:gd name="connsiteY140" fmla="*/ 1444742 h 2889484"/>
              <a:gd name="connsiteX141" fmla="*/ 303686 w 3056767"/>
              <a:gd name="connsiteY141" fmla="*/ 1355195 h 2889484"/>
              <a:gd name="connsiteX142" fmla="*/ 305952 w 3056767"/>
              <a:gd name="connsiteY142" fmla="*/ 1342786 h 2889484"/>
              <a:gd name="connsiteX143" fmla="*/ 301745 w 3056767"/>
              <a:gd name="connsiteY143" fmla="*/ 1336694 h 2889484"/>
              <a:gd name="connsiteX144" fmla="*/ 293519 w 3056767"/>
              <a:gd name="connsiteY144" fmla="*/ 1339987 h 2889484"/>
              <a:gd name="connsiteX145" fmla="*/ 248293 w 3056767"/>
              <a:gd name="connsiteY145" fmla="*/ 1371344 h 2889484"/>
              <a:gd name="connsiteX146" fmla="*/ 234106 w 3056767"/>
              <a:gd name="connsiteY146" fmla="*/ 1418728 h 2889484"/>
              <a:gd name="connsiteX147" fmla="*/ 198634 w 3056767"/>
              <a:gd name="connsiteY147" fmla="*/ 1480049 h 2889484"/>
              <a:gd name="connsiteX148" fmla="*/ 156070 w 3056767"/>
              <a:gd name="connsiteY148" fmla="*/ 1502346 h 2889484"/>
              <a:gd name="connsiteX149" fmla="*/ 120599 w 3056767"/>
              <a:gd name="connsiteY149" fmla="*/ 1432664 h 2889484"/>
              <a:gd name="connsiteX150" fmla="*/ 78036 w 3056767"/>
              <a:gd name="connsiteY150" fmla="*/ 1449387 h 2889484"/>
              <a:gd name="connsiteX151" fmla="*/ 46113 w 3056767"/>
              <a:gd name="connsiteY151" fmla="*/ 1474473 h 2889484"/>
              <a:gd name="connsiteX152" fmla="*/ 28377 w 3056767"/>
              <a:gd name="connsiteY152" fmla="*/ 1477261 h 2889484"/>
              <a:gd name="connsiteX153" fmla="*/ 21283 w 3056767"/>
              <a:gd name="connsiteY153" fmla="*/ 1432664 h 2889484"/>
              <a:gd name="connsiteX154" fmla="*/ 28377 w 3056767"/>
              <a:gd name="connsiteY154" fmla="*/ 1382493 h 2889484"/>
              <a:gd name="connsiteX155" fmla="*/ 46113 w 3056767"/>
              <a:gd name="connsiteY155" fmla="*/ 1368556 h 2889484"/>
              <a:gd name="connsiteX156" fmla="*/ 78036 w 3056767"/>
              <a:gd name="connsiteY156" fmla="*/ 1360194 h 2889484"/>
              <a:gd name="connsiteX157" fmla="*/ 120599 w 3056767"/>
              <a:gd name="connsiteY157" fmla="*/ 1326747 h 2889484"/>
              <a:gd name="connsiteX158" fmla="*/ 102864 w 3056767"/>
              <a:gd name="connsiteY158" fmla="*/ 1265428 h 2889484"/>
              <a:gd name="connsiteX159" fmla="*/ 56753 w 3056767"/>
              <a:gd name="connsiteY159" fmla="*/ 1192957 h 2889484"/>
              <a:gd name="connsiteX160" fmla="*/ 63847 w 3056767"/>
              <a:gd name="connsiteY160" fmla="*/ 1131638 h 2889484"/>
              <a:gd name="connsiteX161" fmla="*/ 113506 w 3056767"/>
              <a:gd name="connsiteY161" fmla="*/ 1092616 h 2889484"/>
              <a:gd name="connsiteX162" fmla="*/ 170259 w 3056767"/>
              <a:gd name="connsiteY162" fmla="*/ 1053593 h 2889484"/>
              <a:gd name="connsiteX163" fmla="*/ 198634 w 3056767"/>
              <a:gd name="connsiteY163" fmla="*/ 992273 h 2889484"/>
              <a:gd name="connsiteX164" fmla="*/ 205730 w 3056767"/>
              <a:gd name="connsiteY164" fmla="*/ 936528 h 2889484"/>
              <a:gd name="connsiteX165" fmla="*/ 248293 w 3056767"/>
              <a:gd name="connsiteY165" fmla="*/ 886356 h 2889484"/>
              <a:gd name="connsiteX166" fmla="*/ 358253 w 3056767"/>
              <a:gd name="connsiteY166" fmla="*/ 841760 h 2889484"/>
              <a:gd name="connsiteX167" fmla="*/ 326329 w 3056767"/>
              <a:gd name="connsiteY167" fmla="*/ 741417 h 2889484"/>
              <a:gd name="connsiteX168" fmla="*/ 336970 w 3056767"/>
              <a:gd name="connsiteY168" fmla="*/ 621564 h 2889484"/>
              <a:gd name="connsiteX169" fmla="*/ 372441 w 3056767"/>
              <a:gd name="connsiteY169" fmla="*/ 484987 h 2889484"/>
              <a:gd name="connsiteX170" fmla="*/ 439834 w 3056767"/>
              <a:gd name="connsiteY170" fmla="*/ 365135 h 2889484"/>
              <a:gd name="connsiteX171" fmla="*/ 539152 w 3056767"/>
              <a:gd name="connsiteY171" fmla="*/ 295452 h 2889484"/>
              <a:gd name="connsiteX172" fmla="*/ 723598 w 3056767"/>
              <a:gd name="connsiteY172" fmla="*/ 239706 h 2889484"/>
              <a:gd name="connsiteX173" fmla="*/ 808727 w 3056767"/>
              <a:gd name="connsiteY173" fmla="*/ 122640 h 2889484"/>
              <a:gd name="connsiteX174" fmla="*/ 851292 w 3056767"/>
              <a:gd name="connsiteY174" fmla="*/ 97555 h 2889484"/>
              <a:gd name="connsiteX175" fmla="*/ 897405 w 3056767"/>
              <a:gd name="connsiteY175" fmla="*/ 97555 h 2889484"/>
              <a:gd name="connsiteX176" fmla="*/ 947063 w 3056767"/>
              <a:gd name="connsiteY176" fmla="*/ 103129 h 2889484"/>
              <a:gd name="connsiteX177" fmla="*/ 986080 w 3056767"/>
              <a:gd name="connsiteY177" fmla="*/ 94768 h 2889484"/>
              <a:gd name="connsiteX178" fmla="*/ 1230826 w 3056767"/>
              <a:gd name="connsiteY178" fmla="*/ 30660 h 2889484"/>
              <a:gd name="connsiteX179" fmla="*/ 1496855 w 3056767"/>
              <a:gd name="connsiteY179" fmla="*/ 0 h 2889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</a:cxnLst>
            <a:rect l="l" t="t" r="r" b="b"/>
            <a:pathLst>
              <a:path w="3056767" h="2889484">
                <a:moveTo>
                  <a:pt x="1462271" y="2795646"/>
                </a:moveTo>
                <a:cubicBezTo>
                  <a:pt x="1466408" y="2797504"/>
                  <a:pt x="1468478" y="2802149"/>
                  <a:pt x="1468478" y="2809583"/>
                </a:cubicBezTo>
                <a:cubicBezTo>
                  <a:pt x="1463750" y="2809583"/>
                  <a:pt x="1456656" y="2811440"/>
                  <a:pt x="1447195" y="2815157"/>
                </a:cubicBezTo>
                <a:cubicBezTo>
                  <a:pt x="1433009" y="2826307"/>
                  <a:pt x="1425913" y="2835596"/>
                  <a:pt x="1425913" y="2843030"/>
                </a:cubicBezTo>
                <a:cubicBezTo>
                  <a:pt x="1406995" y="2843030"/>
                  <a:pt x="1396355" y="2842101"/>
                  <a:pt x="1393990" y="2840243"/>
                </a:cubicBezTo>
                <a:cubicBezTo>
                  <a:pt x="1391626" y="2838384"/>
                  <a:pt x="1390443" y="2828164"/>
                  <a:pt x="1390443" y="2809583"/>
                </a:cubicBezTo>
                <a:cubicBezTo>
                  <a:pt x="1409361" y="2809583"/>
                  <a:pt x="1427096" y="2805865"/>
                  <a:pt x="1443649" y="2798433"/>
                </a:cubicBezTo>
                <a:cubicBezTo>
                  <a:pt x="1451925" y="2794717"/>
                  <a:pt x="1458132" y="2793787"/>
                  <a:pt x="1462271" y="2795646"/>
                </a:cubicBezTo>
                <a:close/>
                <a:moveTo>
                  <a:pt x="120599" y="1990121"/>
                </a:moveTo>
                <a:cubicBezTo>
                  <a:pt x="139518" y="2008704"/>
                  <a:pt x="157253" y="2026355"/>
                  <a:pt x="173805" y="2043079"/>
                </a:cubicBezTo>
                <a:cubicBezTo>
                  <a:pt x="190358" y="2059803"/>
                  <a:pt x="198634" y="2088605"/>
                  <a:pt x="198634" y="2129485"/>
                </a:cubicBezTo>
                <a:cubicBezTo>
                  <a:pt x="222282" y="2148067"/>
                  <a:pt x="243564" y="2170365"/>
                  <a:pt x="262482" y="2196380"/>
                </a:cubicBezTo>
                <a:cubicBezTo>
                  <a:pt x="281399" y="2222395"/>
                  <a:pt x="302682" y="2244693"/>
                  <a:pt x="326329" y="2263275"/>
                </a:cubicBezTo>
                <a:cubicBezTo>
                  <a:pt x="354704" y="2263275"/>
                  <a:pt x="379534" y="2264204"/>
                  <a:pt x="400817" y="2266062"/>
                </a:cubicBezTo>
                <a:cubicBezTo>
                  <a:pt x="422099" y="2267920"/>
                  <a:pt x="442199" y="2278140"/>
                  <a:pt x="461117" y="2296722"/>
                </a:cubicBezTo>
                <a:cubicBezTo>
                  <a:pt x="456388" y="2296722"/>
                  <a:pt x="487129" y="2313446"/>
                  <a:pt x="553340" y="2346894"/>
                </a:cubicBezTo>
                <a:cubicBezTo>
                  <a:pt x="586445" y="2361759"/>
                  <a:pt x="626645" y="2380341"/>
                  <a:pt x="673940" y="2402639"/>
                </a:cubicBezTo>
                <a:lnTo>
                  <a:pt x="744880" y="2491832"/>
                </a:lnTo>
                <a:cubicBezTo>
                  <a:pt x="787444" y="2543862"/>
                  <a:pt x="808727" y="2581025"/>
                  <a:pt x="808727" y="2603324"/>
                </a:cubicBezTo>
                <a:lnTo>
                  <a:pt x="766163" y="2603324"/>
                </a:lnTo>
                <a:cubicBezTo>
                  <a:pt x="813457" y="2621905"/>
                  <a:pt x="843016" y="2641416"/>
                  <a:pt x="854839" y="2661856"/>
                </a:cubicBezTo>
                <a:cubicBezTo>
                  <a:pt x="866661" y="2682296"/>
                  <a:pt x="884398" y="2709240"/>
                  <a:pt x="908045" y="2742687"/>
                </a:cubicBezTo>
                <a:cubicBezTo>
                  <a:pt x="884398" y="2742687"/>
                  <a:pt x="860751" y="2741759"/>
                  <a:pt x="837103" y="2739900"/>
                </a:cubicBezTo>
                <a:cubicBezTo>
                  <a:pt x="813457" y="2738042"/>
                  <a:pt x="789810" y="2729680"/>
                  <a:pt x="766163" y="2714815"/>
                </a:cubicBezTo>
                <a:cubicBezTo>
                  <a:pt x="789810" y="2729680"/>
                  <a:pt x="802816" y="2745474"/>
                  <a:pt x="805180" y="2762198"/>
                </a:cubicBezTo>
                <a:cubicBezTo>
                  <a:pt x="807545" y="2778922"/>
                  <a:pt x="808727" y="2794717"/>
                  <a:pt x="808727" y="2809583"/>
                </a:cubicBezTo>
                <a:cubicBezTo>
                  <a:pt x="799269" y="2813299"/>
                  <a:pt x="789810" y="2820731"/>
                  <a:pt x="780352" y="2831881"/>
                </a:cubicBezTo>
                <a:cubicBezTo>
                  <a:pt x="770892" y="2839314"/>
                  <a:pt x="762615" y="2847676"/>
                  <a:pt x="755521" y="2856967"/>
                </a:cubicBezTo>
                <a:cubicBezTo>
                  <a:pt x="748427" y="2866258"/>
                  <a:pt x="740151" y="2876477"/>
                  <a:pt x="730691" y="2887626"/>
                </a:cubicBezTo>
                <a:cubicBezTo>
                  <a:pt x="730691" y="2865328"/>
                  <a:pt x="720051" y="2852320"/>
                  <a:pt x="698768" y="2848605"/>
                </a:cubicBezTo>
                <a:cubicBezTo>
                  <a:pt x="677488" y="2844887"/>
                  <a:pt x="657386" y="2843030"/>
                  <a:pt x="638468" y="2843030"/>
                </a:cubicBezTo>
                <a:cubicBezTo>
                  <a:pt x="605362" y="2869045"/>
                  <a:pt x="584082" y="2883909"/>
                  <a:pt x="574621" y="2887626"/>
                </a:cubicBezTo>
                <a:cubicBezTo>
                  <a:pt x="569893" y="2889485"/>
                  <a:pt x="565459" y="2889949"/>
                  <a:pt x="561321" y="2889020"/>
                </a:cubicBezTo>
                <a:cubicBezTo>
                  <a:pt x="557183" y="2888092"/>
                  <a:pt x="553340" y="2885768"/>
                  <a:pt x="549793" y="2882052"/>
                </a:cubicBezTo>
                <a:cubicBezTo>
                  <a:pt x="542698" y="2874620"/>
                  <a:pt x="534422" y="2866258"/>
                  <a:pt x="524963" y="2856967"/>
                </a:cubicBezTo>
                <a:cubicBezTo>
                  <a:pt x="515505" y="2847676"/>
                  <a:pt x="494222" y="2843030"/>
                  <a:pt x="461117" y="2843030"/>
                </a:cubicBezTo>
                <a:cubicBezTo>
                  <a:pt x="428011" y="2843030"/>
                  <a:pt x="399634" y="2834668"/>
                  <a:pt x="375987" y="2817945"/>
                </a:cubicBezTo>
                <a:cubicBezTo>
                  <a:pt x="352341" y="2801221"/>
                  <a:pt x="331059" y="2781709"/>
                  <a:pt x="312140" y="2759412"/>
                </a:cubicBezTo>
                <a:cubicBezTo>
                  <a:pt x="293222" y="2737112"/>
                  <a:pt x="275488" y="2717602"/>
                  <a:pt x="258934" y="2700878"/>
                </a:cubicBezTo>
                <a:cubicBezTo>
                  <a:pt x="242382" y="2684155"/>
                  <a:pt x="222282" y="2675793"/>
                  <a:pt x="198634" y="2675793"/>
                </a:cubicBezTo>
                <a:cubicBezTo>
                  <a:pt x="174987" y="2638628"/>
                  <a:pt x="144246" y="2596819"/>
                  <a:pt x="106412" y="2550365"/>
                </a:cubicBezTo>
                <a:cubicBezTo>
                  <a:pt x="68576" y="2503911"/>
                  <a:pt x="40200" y="2454669"/>
                  <a:pt x="21283" y="2402639"/>
                </a:cubicBezTo>
                <a:cubicBezTo>
                  <a:pt x="7094" y="2339461"/>
                  <a:pt x="0" y="2285573"/>
                  <a:pt x="0" y="2240976"/>
                </a:cubicBezTo>
                <a:cubicBezTo>
                  <a:pt x="0" y="2196380"/>
                  <a:pt x="8276" y="2154570"/>
                  <a:pt x="24830" y="2115549"/>
                </a:cubicBezTo>
                <a:cubicBezTo>
                  <a:pt x="41383" y="2076526"/>
                  <a:pt x="73307" y="2034717"/>
                  <a:pt x="120599" y="1990121"/>
                </a:cubicBezTo>
                <a:close/>
                <a:moveTo>
                  <a:pt x="498500" y="1955850"/>
                </a:moveTo>
                <a:lnTo>
                  <a:pt x="461117" y="1990121"/>
                </a:lnTo>
                <a:cubicBezTo>
                  <a:pt x="480033" y="1997554"/>
                  <a:pt x="500135" y="1998483"/>
                  <a:pt x="521415" y="1992907"/>
                </a:cubicBezTo>
                <a:lnTo>
                  <a:pt x="530138" y="1987882"/>
                </a:lnTo>
                <a:close/>
                <a:moveTo>
                  <a:pt x="264918" y="1069261"/>
                </a:moveTo>
                <a:lnTo>
                  <a:pt x="248293" y="1092616"/>
                </a:lnTo>
                <a:lnTo>
                  <a:pt x="257747" y="1096213"/>
                </a:lnTo>
                <a:lnTo>
                  <a:pt x="259420" y="1083177"/>
                </a:lnTo>
                <a:close/>
                <a:moveTo>
                  <a:pt x="1496855" y="0"/>
                </a:moveTo>
                <a:cubicBezTo>
                  <a:pt x="1586713" y="0"/>
                  <a:pt x="1664749" y="9291"/>
                  <a:pt x="1730959" y="27872"/>
                </a:cubicBezTo>
                <a:cubicBezTo>
                  <a:pt x="1773524" y="42739"/>
                  <a:pt x="1826730" y="59462"/>
                  <a:pt x="1890577" y="78043"/>
                </a:cubicBezTo>
                <a:cubicBezTo>
                  <a:pt x="1954424" y="96625"/>
                  <a:pt x="2015906" y="116137"/>
                  <a:pt x="2075024" y="136577"/>
                </a:cubicBezTo>
                <a:cubicBezTo>
                  <a:pt x="2134141" y="157018"/>
                  <a:pt x="2188529" y="180244"/>
                  <a:pt x="2238187" y="206259"/>
                </a:cubicBezTo>
                <a:cubicBezTo>
                  <a:pt x="2287845" y="232274"/>
                  <a:pt x="2322134" y="262005"/>
                  <a:pt x="2341051" y="295452"/>
                </a:cubicBezTo>
                <a:cubicBezTo>
                  <a:pt x="2355240" y="321467"/>
                  <a:pt x="2375339" y="342836"/>
                  <a:pt x="2401352" y="359559"/>
                </a:cubicBezTo>
                <a:cubicBezTo>
                  <a:pt x="2427363" y="376283"/>
                  <a:pt x="2454556" y="393006"/>
                  <a:pt x="2482934" y="409730"/>
                </a:cubicBezTo>
                <a:cubicBezTo>
                  <a:pt x="2511310" y="426454"/>
                  <a:pt x="2537322" y="444107"/>
                  <a:pt x="2560968" y="462689"/>
                </a:cubicBezTo>
                <a:cubicBezTo>
                  <a:pt x="2584615" y="481270"/>
                  <a:pt x="2601169" y="507285"/>
                  <a:pt x="2610627" y="540733"/>
                </a:cubicBezTo>
                <a:lnTo>
                  <a:pt x="2738321" y="674523"/>
                </a:lnTo>
                <a:cubicBezTo>
                  <a:pt x="2738321" y="719120"/>
                  <a:pt x="2752509" y="758141"/>
                  <a:pt x="2780885" y="791589"/>
                </a:cubicBezTo>
                <a:cubicBezTo>
                  <a:pt x="2809263" y="825036"/>
                  <a:pt x="2841186" y="856625"/>
                  <a:pt x="2876655" y="886356"/>
                </a:cubicBezTo>
                <a:cubicBezTo>
                  <a:pt x="2912127" y="916088"/>
                  <a:pt x="2944050" y="946747"/>
                  <a:pt x="2972425" y="978336"/>
                </a:cubicBezTo>
                <a:cubicBezTo>
                  <a:pt x="3000803" y="1009925"/>
                  <a:pt x="3014991" y="1048019"/>
                  <a:pt x="3014991" y="1092616"/>
                </a:cubicBezTo>
                <a:cubicBezTo>
                  <a:pt x="2991343" y="1100049"/>
                  <a:pt x="2981885" y="1117701"/>
                  <a:pt x="2986614" y="1145574"/>
                </a:cubicBezTo>
                <a:cubicBezTo>
                  <a:pt x="2991343" y="1173447"/>
                  <a:pt x="2999621" y="1204107"/>
                  <a:pt x="3011444" y="1237554"/>
                </a:cubicBezTo>
                <a:cubicBezTo>
                  <a:pt x="3023267" y="1271002"/>
                  <a:pt x="3035090" y="1305378"/>
                  <a:pt x="3046914" y="1340683"/>
                </a:cubicBezTo>
                <a:cubicBezTo>
                  <a:pt x="3058737" y="1375989"/>
                  <a:pt x="3059921" y="1406649"/>
                  <a:pt x="3050461" y="1432664"/>
                </a:cubicBezTo>
                <a:cubicBezTo>
                  <a:pt x="3050461" y="1488409"/>
                  <a:pt x="3049279" y="1540439"/>
                  <a:pt x="3046914" y="1588752"/>
                </a:cubicBezTo>
                <a:cubicBezTo>
                  <a:pt x="3044548" y="1637064"/>
                  <a:pt x="3033908" y="1676087"/>
                  <a:pt x="3014991" y="1705818"/>
                </a:cubicBezTo>
                <a:cubicBezTo>
                  <a:pt x="3014991" y="1746698"/>
                  <a:pt x="3019720" y="1793154"/>
                  <a:pt x="3029179" y="1845182"/>
                </a:cubicBezTo>
                <a:cubicBezTo>
                  <a:pt x="3038638" y="1897211"/>
                  <a:pt x="3033908" y="1932517"/>
                  <a:pt x="3014991" y="1951100"/>
                </a:cubicBezTo>
                <a:cubicBezTo>
                  <a:pt x="2962967" y="1988263"/>
                  <a:pt x="2940502" y="2021710"/>
                  <a:pt x="2947597" y="2051441"/>
                </a:cubicBezTo>
                <a:cubicBezTo>
                  <a:pt x="2954691" y="2081172"/>
                  <a:pt x="2958239" y="2107187"/>
                  <a:pt x="2958239" y="2129485"/>
                </a:cubicBezTo>
                <a:cubicBezTo>
                  <a:pt x="2972425" y="2151783"/>
                  <a:pt x="2968880" y="2180585"/>
                  <a:pt x="2947597" y="2215890"/>
                </a:cubicBezTo>
                <a:cubicBezTo>
                  <a:pt x="2926316" y="2251196"/>
                  <a:pt x="2896755" y="2284644"/>
                  <a:pt x="2858921" y="2316232"/>
                </a:cubicBezTo>
                <a:cubicBezTo>
                  <a:pt x="2821086" y="2347822"/>
                  <a:pt x="2783250" y="2374766"/>
                  <a:pt x="2745416" y="2397065"/>
                </a:cubicBezTo>
                <a:cubicBezTo>
                  <a:pt x="2707580" y="2419363"/>
                  <a:pt x="2676839" y="2430511"/>
                  <a:pt x="2653193" y="2430511"/>
                </a:cubicBezTo>
                <a:cubicBezTo>
                  <a:pt x="2653193" y="2415646"/>
                  <a:pt x="2659104" y="2405427"/>
                  <a:pt x="2670927" y="2399851"/>
                </a:cubicBezTo>
                <a:cubicBezTo>
                  <a:pt x="2682751" y="2394277"/>
                  <a:pt x="2688662" y="2382199"/>
                  <a:pt x="2688662" y="2363618"/>
                </a:cubicBezTo>
                <a:cubicBezTo>
                  <a:pt x="2669745" y="2330170"/>
                  <a:pt x="2650827" y="2331099"/>
                  <a:pt x="2631910" y="2366404"/>
                </a:cubicBezTo>
                <a:cubicBezTo>
                  <a:pt x="2612992" y="2401710"/>
                  <a:pt x="2594074" y="2434228"/>
                  <a:pt x="2575157" y="2463959"/>
                </a:cubicBezTo>
                <a:cubicBezTo>
                  <a:pt x="2594074" y="2463959"/>
                  <a:pt x="2605898" y="2465817"/>
                  <a:pt x="2610627" y="2469534"/>
                </a:cubicBezTo>
                <a:cubicBezTo>
                  <a:pt x="2615356" y="2473250"/>
                  <a:pt x="2629545" y="2486258"/>
                  <a:pt x="2653193" y="2508556"/>
                </a:cubicBezTo>
                <a:cubicBezTo>
                  <a:pt x="2634273" y="2508556"/>
                  <a:pt x="2607080" y="2508556"/>
                  <a:pt x="2571609" y="2508556"/>
                </a:cubicBezTo>
                <a:cubicBezTo>
                  <a:pt x="2536140" y="2508556"/>
                  <a:pt x="2498304" y="2510414"/>
                  <a:pt x="2458104" y="2514130"/>
                </a:cubicBezTo>
                <a:cubicBezTo>
                  <a:pt x="2417905" y="2517847"/>
                  <a:pt x="2380070" y="2524350"/>
                  <a:pt x="2344598" y="2533641"/>
                </a:cubicBezTo>
                <a:cubicBezTo>
                  <a:pt x="2309128" y="2542933"/>
                  <a:pt x="2281935" y="2555010"/>
                  <a:pt x="2263017" y="2569877"/>
                </a:cubicBezTo>
                <a:cubicBezTo>
                  <a:pt x="2263017" y="2588458"/>
                  <a:pt x="2239370" y="2604252"/>
                  <a:pt x="2192076" y="2617260"/>
                </a:cubicBezTo>
                <a:cubicBezTo>
                  <a:pt x="2144782" y="2630267"/>
                  <a:pt x="2111676" y="2636771"/>
                  <a:pt x="2092759" y="2636771"/>
                </a:cubicBezTo>
                <a:cubicBezTo>
                  <a:pt x="2021817" y="2636771"/>
                  <a:pt x="1939054" y="2656281"/>
                  <a:pt x="1844466" y="2695303"/>
                </a:cubicBezTo>
                <a:cubicBezTo>
                  <a:pt x="1749878" y="2734326"/>
                  <a:pt x="1669478" y="2763127"/>
                  <a:pt x="1603266" y="2781709"/>
                </a:cubicBezTo>
                <a:cubicBezTo>
                  <a:pt x="1570161" y="2755695"/>
                  <a:pt x="1553607" y="2734326"/>
                  <a:pt x="1553607" y="2717602"/>
                </a:cubicBezTo>
                <a:cubicBezTo>
                  <a:pt x="1553607" y="2700878"/>
                  <a:pt x="1561883" y="2685084"/>
                  <a:pt x="1578437" y="2670218"/>
                </a:cubicBezTo>
                <a:cubicBezTo>
                  <a:pt x="1594989" y="2655352"/>
                  <a:pt x="1615089" y="2637699"/>
                  <a:pt x="1638736" y="2617260"/>
                </a:cubicBezTo>
                <a:cubicBezTo>
                  <a:pt x="1662384" y="2596819"/>
                  <a:pt x="1678936" y="2569877"/>
                  <a:pt x="1688394" y="2536429"/>
                </a:cubicBezTo>
                <a:cubicBezTo>
                  <a:pt x="1631643" y="2536429"/>
                  <a:pt x="1576072" y="2549436"/>
                  <a:pt x="1521684" y="2575450"/>
                </a:cubicBezTo>
                <a:cubicBezTo>
                  <a:pt x="1467297" y="2601465"/>
                  <a:pt x="1414091" y="2629337"/>
                  <a:pt x="1362067" y="2659069"/>
                </a:cubicBezTo>
                <a:cubicBezTo>
                  <a:pt x="1310043" y="2688800"/>
                  <a:pt x="1260385" y="2716673"/>
                  <a:pt x="1213092" y="2742687"/>
                </a:cubicBezTo>
                <a:cubicBezTo>
                  <a:pt x="1165797" y="2768702"/>
                  <a:pt x="1120867" y="2781709"/>
                  <a:pt x="1078302" y="2781709"/>
                </a:cubicBezTo>
                <a:cubicBezTo>
                  <a:pt x="1078302" y="2763127"/>
                  <a:pt x="1079485" y="2756624"/>
                  <a:pt x="1081850" y="2762198"/>
                </a:cubicBezTo>
                <a:cubicBezTo>
                  <a:pt x="1084215" y="2767774"/>
                  <a:pt x="1097221" y="2761270"/>
                  <a:pt x="1120867" y="2742687"/>
                </a:cubicBezTo>
                <a:cubicBezTo>
                  <a:pt x="1073574" y="2727821"/>
                  <a:pt x="1032192" y="2721318"/>
                  <a:pt x="996720" y="2723177"/>
                </a:cubicBezTo>
                <a:cubicBezTo>
                  <a:pt x="961249" y="2725035"/>
                  <a:pt x="943514" y="2709240"/>
                  <a:pt x="943514" y="2675793"/>
                </a:cubicBezTo>
                <a:cubicBezTo>
                  <a:pt x="986080" y="2675793"/>
                  <a:pt x="1019185" y="2673934"/>
                  <a:pt x="1042833" y="2670218"/>
                </a:cubicBezTo>
                <a:cubicBezTo>
                  <a:pt x="1066480" y="2666502"/>
                  <a:pt x="1078302" y="2655352"/>
                  <a:pt x="1078302" y="2636771"/>
                </a:cubicBezTo>
                <a:cubicBezTo>
                  <a:pt x="1054656" y="2636771"/>
                  <a:pt x="1033374" y="2630267"/>
                  <a:pt x="1014456" y="2617260"/>
                </a:cubicBezTo>
                <a:cubicBezTo>
                  <a:pt x="995538" y="2604252"/>
                  <a:pt x="982533" y="2589387"/>
                  <a:pt x="975438" y="2572663"/>
                </a:cubicBezTo>
                <a:cubicBezTo>
                  <a:pt x="968344" y="2555939"/>
                  <a:pt x="968344" y="2541074"/>
                  <a:pt x="975438" y="2528067"/>
                </a:cubicBezTo>
                <a:cubicBezTo>
                  <a:pt x="982533" y="2515059"/>
                  <a:pt x="1000269" y="2508556"/>
                  <a:pt x="1028644" y="2508556"/>
                </a:cubicBezTo>
                <a:cubicBezTo>
                  <a:pt x="1028644" y="2489974"/>
                  <a:pt x="1020368" y="2475108"/>
                  <a:pt x="1003816" y="2463959"/>
                </a:cubicBezTo>
                <a:cubicBezTo>
                  <a:pt x="987262" y="2452810"/>
                  <a:pt x="968344" y="2442590"/>
                  <a:pt x="947063" y="2433299"/>
                </a:cubicBezTo>
                <a:cubicBezTo>
                  <a:pt x="925780" y="2424008"/>
                  <a:pt x="905681" y="2413788"/>
                  <a:pt x="886763" y="2402639"/>
                </a:cubicBezTo>
                <a:cubicBezTo>
                  <a:pt x="867846" y="2391490"/>
                  <a:pt x="858385" y="2378483"/>
                  <a:pt x="858385" y="2363618"/>
                </a:cubicBezTo>
                <a:cubicBezTo>
                  <a:pt x="915139" y="2363618"/>
                  <a:pt x="950610" y="2361759"/>
                  <a:pt x="964797" y="2358042"/>
                </a:cubicBezTo>
                <a:cubicBezTo>
                  <a:pt x="978986" y="2354326"/>
                  <a:pt x="981351" y="2350609"/>
                  <a:pt x="971892" y="2346894"/>
                </a:cubicBezTo>
                <a:cubicBezTo>
                  <a:pt x="962432" y="2343177"/>
                  <a:pt x="947063" y="2339461"/>
                  <a:pt x="925780" y="2335744"/>
                </a:cubicBezTo>
                <a:cubicBezTo>
                  <a:pt x="904497" y="2332027"/>
                  <a:pt x="882032" y="2330170"/>
                  <a:pt x="858385" y="2330170"/>
                </a:cubicBezTo>
                <a:cubicBezTo>
                  <a:pt x="825281" y="2322736"/>
                  <a:pt x="801633" y="2309729"/>
                  <a:pt x="787444" y="2291147"/>
                </a:cubicBezTo>
                <a:cubicBezTo>
                  <a:pt x="773257" y="2272565"/>
                  <a:pt x="761434" y="2252125"/>
                  <a:pt x="751974" y="2229828"/>
                </a:cubicBezTo>
                <a:cubicBezTo>
                  <a:pt x="742516" y="2207528"/>
                  <a:pt x="733056" y="2187089"/>
                  <a:pt x="723598" y="2168507"/>
                </a:cubicBezTo>
                <a:cubicBezTo>
                  <a:pt x="714139" y="2149925"/>
                  <a:pt x="697587" y="2136918"/>
                  <a:pt x="673940" y="2129485"/>
                </a:cubicBezTo>
                <a:cubicBezTo>
                  <a:pt x="664481" y="2129485"/>
                  <a:pt x="639652" y="2122053"/>
                  <a:pt x="599452" y="2107187"/>
                </a:cubicBezTo>
                <a:cubicBezTo>
                  <a:pt x="559252" y="2092320"/>
                  <a:pt x="521415" y="2073740"/>
                  <a:pt x="485946" y="2051441"/>
                </a:cubicBezTo>
                <a:cubicBezTo>
                  <a:pt x="450475" y="2029142"/>
                  <a:pt x="426828" y="2005916"/>
                  <a:pt x="415006" y="1981760"/>
                </a:cubicBezTo>
                <a:cubicBezTo>
                  <a:pt x="403183" y="1957603"/>
                  <a:pt x="418551" y="1936233"/>
                  <a:pt x="461117" y="1917652"/>
                </a:cubicBezTo>
                <a:cubicBezTo>
                  <a:pt x="461117" y="1936233"/>
                  <a:pt x="462299" y="1946454"/>
                  <a:pt x="464664" y="1948311"/>
                </a:cubicBezTo>
                <a:cubicBezTo>
                  <a:pt x="465846" y="1949241"/>
                  <a:pt x="469688" y="1949938"/>
                  <a:pt x="476191" y="1950402"/>
                </a:cubicBezTo>
                <a:lnTo>
                  <a:pt x="493555" y="1950842"/>
                </a:lnTo>
                <a:lnTo>
                  <a:pt x="477331" y="1934418"/>
                </a:lnTo>
                <a:lnTo>
                  <a:pt x="426677" y="1864768"/>
                </a:lnTo>
                <a:lnTo>
                  <a:pt x="329876" y="1842395"/>
                </a:lnTo>
                <a:cubicBezTo>
                  <a:pt x="237653" y="1814522"/>
                  <a:pt x="179718" y="1757848"/>
                  <a:pt x="156070" y="1672370"/>
                </a:cubicBezTo>
                <a:cubicBezTo>
                  <a:pt x="156070" y="1642640"/>
                  <a:pt x="177353" y="1607334"/>
                  <a:pt x="219917" y="1566454"/>
                </a:cubicBezTo>
                <a:cubicBezTo>
                  <a:pt x="241200" y="1546013"/>
                  <a:pt x="265438" y="1530684"/>
                  <a:pt x="292632" y="1520464"/>
                </a:cubicBezTo>
                <a:lnTo>
                  <a:pt x="302746" y="1518749"/>
                </a:lnTo>
                <a:lnTo>
                  <a:pt x="298272" y="1444742"/>
                </a:lnTo>
                <a:cubicBezTo>
                  <a:pt x="298272" y="1414511"/>
                  <a:pt x="300106" y="1384638"/>
                  <a:pt x="303686" y="1355195"/>
                </a:cubicBezTo>
                <a:lnTo>
                  <a:pt x="305952" y="1342786"/>
                </a:lnTo>
                <a:lnTo>
                  <a:pt x="301745" y="1336694"/>
                </a:lnTo>
                <a:lnTo>
                  <a:pt x="293519" y="1339987"/>
                </a:lnTo>
                <a:cubicBezTo>
                  <a:pt x="272827" y="1349742"/>
                  <a:pt x="257753" y="1360194"/>
                  <a:pt x="248293" y="1371344"/>
                </a:cubicBezTo>
                <a:cubicBezTo>
                  <a:pt x="248293" y="1378777"/>
                  <a:pt x="243564" y="1394571"/>
                  <a:pt x="234106" y="1418728"/>
                </a:cubicBezTo>
                <a:cubicBezTo>
                  <a:pt x="224648" y="1442884"/>
                  <a:pt x="212823" y="1463325"/>
                  <a:pt x="198634" y="1480049"/>
                </a:cubicBezTo>
                <a:cubicBezTo>
                  <a:pt x="184447" y="1496772"/>
                  <a:pt x="170259" y="1504205"/>
                  <a:pt x="156070" y="1502346"/>
                </a:cubicBezTo>
                <a:cubicBezTo>
                  <a:pt x="141883" y="1500488"/>
                  <a:pt x="130060" y="1477261"/>
                  <a:pt x="120599" y="1432664"/>
                </a:cubicBezTo>
                <a:cubicBezTo>
                  <a:pt x="106412" y="1432664"/>
                  <a:pt x="92223" y="1438239"/>
                  <a:pt x="78036" y="1449387"/>
                </a:cubicBezTo>
                <a:cubicBezTo>
                  <a:pt x="63847" y="1460537"/>
                  <a:pt x="53206" y="1468899"/>
                  <a:pt x="46113" y="1474473"/>
                </a:cubicBezTo>
                <a:cubicBezTo>
                  <a:pt x="39017" y="1480049"/>
                  <a:pt x="33106" y="1480977"/>
                  <a:pt x="28377" y="1477261"/>
                </a:cubicBezTo>
                <a:cubicBezTo>
                  <a:pt x="23648" y="1473544"/>
                  <a:pt x="21283" y="1458678"/>
                  <a:pt x="21283" y="1432664"/>
                </a:cubicBezTo>
                <a:cubicBezTo>
                  <a:pt x="21283" y="1406649"/>
                  <a:pt x="23648" y="1389925"/>
                  <a:pt x="28377" y="1382493"/>
                </a:cubicBezTo>
                <a:cubicBezTo>
                  <a:pt x="33106" y="1375060"/>
                  <a:pt x="39017" y="1370415"/>
                  <a:pt x="46113" y="1368556"/>
                </a:cubicBezTo>
                <a:cubicBezTo>
                  <a:pt x="53206" y="1366698"/>
                  <a:pt x="63847" y="1363912"/>
                  <a:pt x="78036" y="1360194"/>
                </a:cubicBezTo>
                <a:cubicBezTo>
                  <a:pt x="92223" y="1356479"/>
                  <a:pt x="106412" y="1345330"/>
                  <a:pt x="120599" y="1326747"/>
                </a:cubicBezTo>
                <a:cubicBezTo>
                  <a:pt x="139518" y="1297016"/>
                  <a:pt x="133605" y="1276576"/>
                  <a:pt x="102864" y="1265428"/>
                </a:cubicBezTo>
                <a:cubicBezTo>
                  <a:pt x="72123" y="1254278"/>
                  <a:pt x="56753" y="1230122"/>
                  <a:pt x="56753" y="1192957"/>
                </a:cubicBezTo>
                <a:cubicBezTo>
                  <a:pt x="47293" y="1166944"/>
                  <a:pt x="49658" y="1146503"/>
                  <a:pt x="63847" y="1131638"/>
                </a:cubicBezTo>
                <a:cubicBezTo>
                  <a:pt x="78036" y="1116771"/>
                  <a:pt x="94588" y="1103764"/>
                  <a:pt x="113506" y="1092616"/>
                </a:cubicBezTo>
                <a:cubicBezTo>
                  <a:pt x="132423" y="1081466"/>
                  <a:pt x="151341" y="1068459"/>
                  <a:pt x="170259" y="1053593"/>
                </a:cubicBezTo>
                <a:cubicBezTo>
                  <a:pt x="189176" y="1038728"/>
                  <a:pt x="198634" y="1018287"/>
                  <a:pt x="198634" y="992273"/>
                </a:cubicBezTo>
                <a:cubicBezTo>
                  <a:pt x="174987" y="969975"/>
                  <a:pt x="177353" y="951394"/>
                  <a:pt x="205730" y="936528"/>
                </a:cubicBezTo>
                <a:cubicBezTo>
                  <a:pt x="234106" y="921661"/>
                  <a:pt x="248293" y="904938"/>
                  <a:pt x="248293" y="886356"/>
                </a:cubicBezTo>
                <a:cubicBezTo>
                  <a:pt x="314505" y="867775"/>
                  <a:pt x="351159" y="852910"/>
                  <a:pt x="358253" y="841760"/>
                </a:cubicBezTo>
                <a:cubicBezTo>
                  <a:pt x="365346" y="830610"/>
                  <a:pt x="354704" y="797163"/>
                  <a:pt x="326329" y="741417"/>
                </a:cubicBezTo>
                <a:cubicBezTo>
                  <a:pt x="326329" y="707970"/>
                  <a:pt x="329876" y="668019"/>
                  <a:pt x="336970" y="621564"/>
                </a:cubicBezTo>
                <a:cubicBezTo>
                  <a:pt x="344064" y="575110"/>
                  <a:pt x="355887" y="529584"/>
                  <a:pt x="372441" y="484987"/>
                </a:cubicBezTo>
                <a:cubicBezTo>
                  <a:pt x="388994" y="440390"/>
                  <a:pt x="411459" y="400439"/>
                  <a:pt x="439834" y="365135"/>
                </a:cubicBezTo>
                <a:cubicBezTo>
                  <a:pt x="468210" y="329829"/>
                  <a:pt x="501316" y="306602"/>
                  <a:pt x="539152" y="295452"/>
                </a:cubicBezTo>
                <a:cubicBezTo>
                  <a:pt x="605362" y="280587"/>
                  <a:pt x="666844" y="262005"/>
                  <a:pt x="723598" y="239706"/>
                </a:cubicBezTo>
                <a:cubicBezTo>
                  <a:pt x="780352" y="217408"/>
                  <a:pt x="808727" y="178386"/>
                  <a:pt x="808727" y="122640"/>
                </a:cubicBezTo>
                <a:cubicBezTo>
                  <a:pt x="822916" y="107775"/>
                  <a:pt x="837103" y="99413"/>
                  <a:pt x="851292" y="97555"/>
                </a:cubicBezTo>
                <a:cubicBezTo>
                  <a:pt x="865480" y="95696"/>
                  <a:pt x="880850" y="95696"/>
                  <a:pt x="897405" y="97555"/>
                </a:cubicBezTo>
                <a:cubicBezTo>
                  <a:pt x="913957" y="99413"/>
                  <a:pt x="930509" y="101271"/>
                  <a:pt x="947063" y="103129"/>
                </a:cubicBezTo>
                <a:cubicBezTo>
                  <a:pt x="963615" y="104987"/>
                  <a:pt x="976620" y="102200"/>
                  <a:pt x="986080" y="94768"/>
                </a:cubicBezTo>
                <a:cubicBezTo>
                  <a:pt x="1066480" y="72469"/>
                  <a:pt x="1148061" y="51100"/>
                  <a:pt x="1230826" y="30660"/>
                </a:cubicBezTo>
                <a:cubicBezTo>
                  <a:pt x="1313590" y="10219"/>
                  <a:pt x="1402267" y="0"/>
                  <a:pt x="14968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28650" y="3579862"/>
            <a:ext cx="2318428" cy="105958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440245" y="3579862"/>
            <a:ext cx="2318428" cy="105958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251840" y="3579862"/>
            <a:ext cx="2318428" cy="105958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45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127601" y="2483345"/>
            <a:ext cx="4480166" cy="1209624"/>
            <a:chOff x="170134" y="3311127"/>
            <a:chExt cx="5973555" cy="1612832"/>
          </a:xfrm>
        </p:grpSpPr>
        <p:sp>
          <p:nvSpPr>
            <p:cNvPr id="9" name="Oval 8"/>
            <p:cNvSpPr/>
            <p:nvPr userDrawn="1"/>
          </p:nvSpPr>
          <p:spPr>
            <a:xfrm rot="1313060">
              <a:off x="170134" y="3311127"/>
              <a:ext cx="5204520" cy="280440"/>
            </a:xfrm>
            <a:prstGeom prst="ellipse">
              <a:avLst/>
            </a:prstGeom>
            <a:solidFill>
              <a:srgbClr val="4299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 userDrawn="1"/>
          </p:nvSpPr>
          <p:spPr>
            <a:xfrm rot="1313060">
              <a:off x="880350" y="4085899"/>
              <a:ext cx="5204520" cy="838060"/>
            </a:xfrm>
            <a:prstGeom prst="ellipse">
              <a:avLst/>
            </a:prstGeom>
            <a:solidFill>
              <a:srgbClr val="1F60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 userDrawn="1"/>
          </p:nvSpPr>
          <p:spPr>
            <a:xfrm rot="1313060">
              <a:off x="2159752" y="3439816"/>
              <a:ext cx="3983937" cy="286474"/>
            </a:xfrm>
            <a:prstGeom prst="ellipse">
              <a:avLst/>
            </a:prstGeom>
            <a:solidFill>
              <a:srgbClr val="A2C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73750" y="665167"/>
            <a:ext cx="1889253" cy="4478333"/>
          </a:xfrm>
          <a:custGeom>
            <a:avLst/>
            <a:gdLst>
              <a:gd name="connsiteX0" fmla="*/ 1641225 w 2519004"/>
              <a:gd name="connsiteY0" fmla="*/ 0 h 5971110"/>
              <a:gd name="connsiteX1" fmla="*/ 2519004 w 2519004"/>
              <a:gd name="connsiteY1" fmla="*/ 0 h 5971110"/>
              <a:gd name="connsiteX2" fmla="*/ 2519004 w 2519004"/>
              <a:gd name="connsiteY2" fmla="*/ 5971110 h 5971110"/>
              <a:gd name="connsiteX3" fmla="*/ 1028993 w 2519004"/>
              <a:gd name="connsiteY3" fmla="*/ 5971110 h 5971110"/>
              <a:gd name="connsiteX4" fmla="*/ 1028993 w 2519004"/>
              <a:gd name="connsiteY4" fmla="*/ 2769799 h 5971110"/>
              <a:gd name="connsiteX5" fmla="*/ 995800 w 2519004"/>
              <a:gd name="connsiteY5" fmla="*/ 1936277 h 5971110"/>
              <a:gd name="connsiteX6" fmla="*/ 813236 w 2519004"/>
              <a:gd name="connsiteY6" fmla="*/ 1724209 h 5971110"/>
              <a:gd name="connsiteX7" fmla="*/ 147526 w 2519004"/>
              <a:gd name="connsiteY7" fmla="*/ 1652290 h 5971110"/>
              <a:gd name="connsiteX8" fmla="*/ 0 w 2519004"/>
              <a:gd name="connsiteY8" fmla="*/ 1652290 h 5971110"/>
              <a:gd name="connsiteX9" fmla="*/ 0 w 2519004"/>
              <a:gd name="connsiteY9" fmla="*/ 956152 h 5971110"/>
              <a:gd name="connsiteX10" fmla="*/ 1641225 w 2519004"/>
              <a:gd name="connsiteY10" fmla="*/ 0 h 5971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004" h="5971110">
                <a:moveTo>
                  <a:pt x="1641225" y="0"/>
                </a:moveTo>
                <a:lnTo>
                  <a:pt x="2519004" y="0"/>
                </a:lnTo>
                <a:lnTo>
                  <a:pt x="2519004" y="5971110"/>
                </a:lnTo>
                <a:lnTo>
                  <a:pt x="1028993" y="5971110"/>
                </a:lnTo>
                <a:lnTo>
                  <a:pt x="1028993" y="2769799"/>
                </a:lnTo>
                <a:cubicBezTo>
                  <a:pt x="1028993" y="2307551"/>
                  <a:pt x="1017929" y="2029710"/>
                  <a:pt x="995800" y="1936277"/>
                </a:cubicBezTo>
                <a:cubicBezTo>
                  <a:pt x="973671" y="1842844"/>
                  <a:pt x="912816" y="1772155"/>
                  <a:pt x="813236" y="1724209"/>
                </a:cubicBezTo>
                <a:cubicBezTo>
                  <a:pt x="713656" y="1676263"/>
                  <a:pt x="491753" y="1652290"/>
                  <a:pt x="147526" y="1652290"/>
                </a:cubicBezTo>
                <a:lnTo>
                  <a:pt x="0" y="1652290"/>
                </a:lnTo>
                <a:lnTo>
                  <a:pt x="0" y="956152"/>
                </a:lnTo>
                <a:cubicBezTo>
                  <a:pt x="720418" y="801097"/>
                  <a:pt x="1267493" y="482379"/>
                  <a:pt x="16412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9316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948314" y="539209"/>
            <a:ext cx="2558652" cy="4564082"/>
          </a:xfrm>
          <a:custGeom>
            <a:avLst/>
            <a:gdLst>
              <a:gd name="connsiteX0" fmla="*/ 1611721 w 3411536"/>
              <a:gd name="connsiteY0" fmla="*/ 0 h 6085442"/>
              <a:gd name="connsiteX1" fmla="*/ 2956050 w 3411536"/>
              <a:gd name="connsiteY1" fmla="*/ 440733 h 6085442"/>
              <a:gd name="connsiteX2" fmla="*/ 3411536 w 3411536"/>
              <a:gd name="connsiteY2" fmla="*/ 1556398 h 6085442"/>
              <a:gd name="connsiteX3" fmla="*/ 3155181 w 3411536"/>
              <a:gd name="connsiteY3" fmla="*/ 2640713 h 6085442"/>
              <a:gd name="connsiteX4" fmla="*/ 1644798 w 3411536"/>
              <a:gd name="connsiteY4" fmla="*/ 5067514 h 6085442"/>
              <a:gd name="connsiteX5" fmla="*/ 3278763 w 3411536"/>
              <a:gd name="connsiteY5" fmla="*/ 5067514 h 6085442"/>
              <a:gd name="connsiteX6" fmla="*/ 3278763 w 3411536"/>
              <a:gd name="connsiteY6" fmla="*/ 6085442 h 6085442"/>
              <a:gd name="connsiteX7" fmla="*/ 0 w 3411536"/>
              <a:gd name="connsiteY7" fmla="*/ 6085442 h 6085442"/>
              <a:gd name="connsiteX8" fmla="*/ 922 w 3411536"/>
              <a:gd name="connsiteY8" fmla="*/ 5233480 h 6085442"/>
              <a:gd name="connsiteX9" fmla="*/ 1732507 w 3411536"/>
              <a:gd name="connsiteY9" fmla="*/ 2284807 h 6085442"/>
              <a:gd name="connsiteX10" fmla="*/ 2007274 w 3411536"/>
              <a:gd name="connsiteY10" fmla="*/ 1401495 h 6085442"/>
              <a:gd name="connsiteX11" fmla="*/ 1924176 w 3411536"/>
              <a:gd name="connsiteY11" fmla="*/ 1038213 h 6085442"/>
              <a:gd name="connsiteX12" fmla="*/ 1671192 w 3411536"/>
              <a:gd name="connsiteY12" fmla="*/ 918348 h 6085442"/>
              <a:gd name="connsiteX13" fmla="*/ 1418208 w 3411536"/>
              <a:gd name="connsiteY13" fmla="*/ 1051121 h 6085442"/>
              <a:gd name="connsiteX14" fmla="*/ 1335109 w 3411536"/>
              <a:gd name="connsiteY14" fmla="*/ 1578526 h 6085442"/>
              <a:gd name="connsiteX15" fmla="*/ 1335109 w 3411536"/>
              <a:gd name="connsiteY15" fmla="*/ 2146501 h 6085442"/>
              <a:gd name="connsiteX16" fmla="*/ 0 w 3411536"/>
              <a:gd name="connsiteY16" fmla="*/ 2146501 h 6085442"/>
              <a:gd name="connsiteX17" fmla="*/ 0 w 3411536"/>
              <a:gd name="connsiteY17" fmla="*/ 1928900 h 6085442"/>
              <a:gd name="connsiteX18" fmla="*/ 51634 w 3411536"/>
              <a:gd name="connsiteY18" fmla="*/ 1137793 h 6085442"/>
              <a:gd name="connsiteX19" fmla="*/ 306116 w 3411536"/>
              <a:gd name="connsiteY19" fmla="*/ 567974 h 6085442"/>
              <a:gd name="connsiteX20" fmla="*/ 833521 w 3411536"/>
              <a:gd name="connsiteY20" fmla="*/ 143837 h 6085442"/>
              <a:gd name="connsiteX21" fmla="*/ 1611721 w 3411536"/>
              <a:gd name="connsiteY21" fmla="*/ 0 h 608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11536" h="6085442">
                <a:moveTo>
                  <a:pt x="1611721" y="0"/>
                </a:moveTo>
                <a:cubicBezTo>
                  <a:pt x="2204283" y="0"/>
                  <a:pt x="2652393" y="146911"/>
                  <a:pt x="2956050" y="440733"/>
                </a:cubicBezTo>
                <a:cubicBezTo>
                  <a:pt x="3259707" y="734555"/>
                  <a:pt x="3411536" y="1106444"/>
                  <a:pt x="3411536" y="1556398"/>
                </a:cubicBezTo>
                <a:cubicBezTo>
                  <a:pt x="3411536" y="1898166"/>
                  <a:pt x="3326085" y="2259604"/>
                  <a:pt x="3155181" y="2640713"/>
                </a:cubicBezTo>
                <a:cubicBezTo>
                  <a:pt x="2984278" y="3021821"/>
                  <a:pt x="2480817" y="3830755"/>
                  <a:pt x="1644798" y="5067514"/>
                </a:cubicBezTo>
                <a:lnTo>
                  <a:pt x="3278763" y="5067514"/>
                </a:lnTo>
                <a:lnTo>
                  <a:pt x="3278763" y="6085442"/>
                </a:lnTo>
                <a:lnTo>
                  <a:pt x="0" y="6085442"/>
                </a:lnTo>
                <a:lnTo>
                  <a:pt x="922" y="5233480"/>
                </a:lnTo>
                <a:cubicBezTo>
                  <a:pt x="972134" y="3645118"/>
                  <a:pt x="1549329" y="2662227"/>
                  <a:pt x="1732507" y="2284807"/>
                </a:cubicBezTo>
                <a:cubicBezTo>
                  <a:pt x="1915685" y="1907386"/>
                  <a:pt x="2007274" y="1612950"/>
                  <a:pt x="2007274" y="1401495"/>
                </a:cubicBezTo>
                <a:cubicBezTo>
                  <a:pt x="2007274" y="1239217"/>
                  <a:pt x="1979574" y="1118123"/>
                  <a:pt x="1924176" y="1038213"/>
                </a:cubicBezTo>
                <a:cubicBezTo>
                  <a:pt x="1868777" y="958303"/>
                  <a:pt x="1784449" y="918348"/>
                  <a:pt x="1671192" y="918348"/>
                </a:cubicBezTo>
                <a:cubicBezTo>
                  <a:pt x="1557935" y="918348"/>
                  <a:pt x="1473607" y="962606"/>
                  <a:pt x="1418208" y="1051121"/>
                </a:cubicBezTo>
                <a:cubicBezTo>
                  <a:pt x="1362809" y="1139637"/>
                  <a:pt x="1335109" y="1315438"/>
                  <a:pt x="1335109" y="1578526"/>
                </a:cubicBezTo>
                <a:lnTo>
                  <a:pt x="1335109" y="2146501"/>
                </a:lnTo>
                <a:lnTo>
                  <a:pt x="0" y="2146501"/>
                </a:lnTo>
                <a:lnTo>
                  <a:pt x="0" y="1928900"/>
                </a:lnTo>
                <a:cubicBezTo>
                  <a:pt x="0" y="1594509"/>
                  <a:pt x="17212" y="1330806"/>
                  <a:pt x="51634" y="1137793"/>
                </a:cubicBezTo>
                <a:cubicBezTo>
                  <a:pt x="86057" y="944780"/>
                  <a:pt x="170884" y="754840"/>
                  <a:pt x="306116" y="567974"/>
                </a:cubicBezTo>
                <a:cubicBezTo>
                  <a:pt x="441348" y="381108"/>
                  <a:pt x="617150" y="239729"/>
                  <a:pt x="833521" y="143837"/>
                </a:cubicBezTo>
                <a:cubicBezTo>
                  <a:pt x="1049893" y="47946"/>
                  <a:pt x="1309292" y="0"/>
                  <a:pt x="161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27601" y="2483345"/>
            <a:ext cx="4480166" cy="1209624"/>
            <a:chOff x="170134" y="3311127"/>
            <a:chExt cx="5973555" cy="1612832"/>
          </a:xfrm>
        </p:grpSpPr>
        <p:sp>
          <p:nvSpPr>
            <p:cNvPr id="7" name="Oval 6"/>
            <p:cNvSpPr/>
            <p:nvPr userDrawn="1"/>
          </p:nvSpPr>
          <p:spPr>
            <a:xfrm rot="1313060">
              <a:off x="170134" y="3311127"/>
              <a:ext cx="5204520" cy="280440"/>
            </a:xfrm>
            <a:prstGeom prst="ellipse">
              <a:avLst/>
            </a:prstGeom>
            <a:solidFill>
              <a:srgbClr val="4299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 rot="1313060">
              <a:off x="880350" y="4085899"/>
              <a:ext cx="5204520" cy="838060"/>
            </a:xfrm>
            <a:prstGeom prst="ellipse">
              <a:avLst/>
            </a:prstGeom>
            <a:solidFill>
              <a:srgbClr val="1F60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 rot="1313060">
              <a:off x="2159752" y="3439816"/>
              <a:ext cx="3983937" cy="286474"/>
            </a:xfrm>
            <a:prstGeom prst="ellipse">
              <a:avLst/>
            </a:prstGeom>
            <a:solidFill>
              <a:srgbClr val="A2C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842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964911" y="536443"/>
            <a:ext cx="2636103" cy="4607057"/>
          </a:xfrm>
          <a:custGeom>
            <a:avLst/>
            <a:gdLst>
              <a:gd name="connsiteX0" fmla="*/ 1633849 w 3514804"/>
              <a:gd name="connsiteY0" fmla="*/ 0 h 6142742"/>
              <a:gd name="connsiteX1" fmla="*/ 3079603 w 3514804"/>
              <a:gd name="connsiteY1" fmla="*/ 416472 h 6142742"/>
              <a:gd name="connsiteX2" fmla="*/ 3459482 w 3514804"/>
              <a:gd name="connsiteY2" fmla="*/ 1573743 h 6142742"/>
              <a:gd name="connsiteX3" fmla="*/ 3323020 w 3514804"/>
              <a:gd name="connsiteY3" fmla="*/ 2297974 h 6142742"/>
              <a:gd name="connsiteX4" fmla="*/ 2843561 w 3514804"/>
              <a:gd name="connsiteY4" fmla="*/ 2705255 h 6142742"/>
              <a:gd name="connsiteX5" fmla="*/ 3348837 w 3514804"/>
              <a:gd name="connsiteY5" fmla="*/ 3079804 h 6142742"/>
              <a:gd name="connsiteX6" fmla="*/ 3514804 w 3514804"/>
              <a:gd name="connsiteY6" fmla="*/ 4299399 h 6142742"/>
              <a:gd name="connsiteX7" fmla="*/ 3352526 w 3514804"/>
              <a:gd name="connsiteY7" fmla="*/ 5404547 h 6142742"/>
              <a:gd name="connsiteX8" fmla="*/ 2791927 w 3514804"/>
              <a:gd name="connsiteY8" fmla="*/ 6002344 h 6142742"/>
              <a:gd name="connsiteX9" fmla="*/ 2578706 w 3514804"/>
              <a:gd name="connsiteY9" fmla="*/ 6091947 h 6142742"/>
              <a:gd name="connsiteX10" fmla="*/ 2387164 w 3514804"/>
              <a:gd name="connsiteY10" fmla="*/ 6142742 h 6142742"/>
              <a:gd name="connsiteX11" fmla="*/ 1118442 w 3514804"/>
              <a:gd name="connsiteY11" fmla="*/ 6142742 h 6142742"/>
              <a:gd name="connsiteX12" fmla="*/ 1004012 w 3514804"/>
              <a:gd name="connsiteY12" fmla="*/ 6114227 h 6142742"/>
              <a:gd name="connsiteX13" fmla="*/ 658334 w 3514804"/>
              <a:gd name="connsiteY13" fmla="*/ 5969265 h 6142742"/>
              <a:gd name="connsiteX14" fmla="*/ 127241 w 3514804"/>
              <a:gd name="connsiteY14" fmla="*/ 5386538 h 6142742"/>
              <a:gd name="connsiteX15" fmla="*/ 0 w 3514804"/>
              <a:gd name="connsiteY15" fmla="*/ 4189734 h 6142742"/>
              <a:gd name="connsiteX16" fmla="*/ 0 w 3514804"/>
              <a:gd name="connsiteY16" fmla="*/ 3717652 h 6142742"/>
              <a:gd name="connsiteX17" fmla="*/ 1490011 w 3514804"/>
              <a:gd name="connsiteY17" fmla="*/ 3717652 h 6142742"/>
              <a:gd name="connsiteX18" fmla="*/ 1490011 w 3514804"/>
              <a:gd name="connsiteY18" fmla="*/ 4687634 h 6142742"/>
              <a:gd name="connsiteX19" fmla="*/ 1536113 w 3514804"/>
              <a:gd name="connsiteY19" fmla="*/ 5180002 h 6142742"/>
              <a:gd name="connsiteX20" fmla="*/ 1740805 w 3514804"/>
              <a:gd name="connsiteY20" fmla="*/ 5285114 h 6142742"/>
              <a:gd name="connsiteX21" fmla="*/ 1969470 w 3514804"/>
              <a:gd name="connsiteY21" fmla="*/ 5152341 h 6142742"/>
              <a:gd name="connsiteX22" fmla="*/ 2024793 w 3514804"/>
              <a:gd name="connsiteY22" fmla="*/ 4458969 h 6142742"/>
              <a:gd name="connsiteX23" fmla="*/ 2024793 w 3514804"/>
              <a:gd name="connsiteY23" fmla="*/ 4045897 h 6142742"/>
              <a:gd name="connsiteX24" fmla="*/ 1947342 w 3514804"/>
              <a:gd name="connsiteY24" fmla="*/ 3544309 h 6142742"/>
              <a:gd name="connsiteX25" fmla="*/ 1718677 w 3514804"/>
              <a:gd name="connsiteY25" fmla="*/ 3335928 h 6142742"/>
              <a:gd name="connsiteX26" fmla="*/ 1132261 w 3514804"/>
              <a:gd name="connsiteY26" fmla="*/ 3278762 h 6142742"/>
              <a:gd name="connsiteX27" fmla="*/ 1132261 w 3514804"/>
              <a:gd name="connsiteY27" fmla="*/ 2412048 h 6142742"/>
              <a:gd name="connsiteX28" fmla="*/ 1788751 w 3514804"/>
              <a:gd name="connsiteY28" fmla="*/ 2371478 h 6142742"/>
              <a:gd name="connsiteX29" fmla="*/ 1969470 w 3514804"/>
              <a:gd name="connsiteY29" fmla="*/ 2194447 h 6142742"/>
              <a:gd name="connsiteX30" fmla="*/ 2024793 w 3514804"/>
              <a:gd name="connsiteY30" fmla="*/ 1766622 h 6142742"/>
              <a:gd name="connsiteX31" fmla="*/ 2024793 w 3514804"/>
              <a:gd name="connsiteY31" fmla="*/ 1434689 h 6142742"/>
              <a:gd name="connsiteX32" fmla="*/ 1960250 w 3514804"/>
              <a:gd name="connsiteY32" fmla="*/ 1021616 h 6142742"/>
              <a:gd name="connsiteX33" fmla="*/ 1759246 w 3514804"/>
              <a:gd name="connsiteY33" fmla="*/ 922036 h 6142742"/>
              <a:gd name="connsiteX34" fmla="*/ 1547178 w 3514804"/>
              <a:gd name="connsiteY34" fmla="*/ 1027148 h 6142742"/>
              <a:gd name="connsiteX35" fmla="*/ 1490011 w 3514804"/>
              <a:gd name="connsiteY35" fmla="*/ 1475258 h 6142742"/>
              <a:gd name="connsiteX36" fmla="*/ 1490011 w 3514804"/>
              <a:gd name="connsiteY36" fmla="*/ 1965782 h 6142742"/>
              <a:gd name="connsiteX37" fmla="*/ 0 w 3514804"/>
              <a:gd name="connsiteY37" fmla="*/ 1965782 h 6142742"/>
              <a:gd name="connsiteX38" fmla="*/ 0 w 3514804"/>
              <a:gd name="connsiteY38" fmla="*/ 1456817 h 6142742"/>
              <a:gd name="connsiteX39" fmla="*/ 390944 w 3514804"/>
              <a:gd name="connsiteY39" fmla="*/ 300584 h 6142742"/>
              <a:gd name="connsiteX40" fmla="*/ 1633849 w 3514804"/>
              <a:gd name="connsiteY40" fmla="*/ 0 h 614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514804" h="6142742">
                <a:moveTo>
                  <a:pt x="1633849" y="0"/>
                </a:moveTo>
                <a:cubicBezTo>
                  <a:pt x="2344432" y="0"/>
                  <a:pt x="2826350" y="138824"/>
                  <a:pt x="3079603" y="416472"/>
                </a:cubicBezTo>
                <a:cubicBezTo>
                  <a:pt x="3332856" y="694121"/>
                  <a:pt x="3459482" y="1079877"/>
                  <a:pt x="3459482" y="1573743"/>
                </a:cubicBezTo>
                <a:cubicBezTo>
                  <a:pt x="3459482" y="1907904"/>
                  <a:pt x="3413995" y="2149315"/>
                  <a:pt x="3323020" y="2297974"/>
                </a:cubicBezTo>
                <a:cubicBezTo>
                  <a:pt x="3232046" y="2446634"/>
                  <a:pt x="3072226" y="2582394"/>
                  <a:pt x="2843561" y="2705255"/>
                </a:cubicBezTo>
                <a:cubicBezTo>
                  <a:pt x="3069768" y="2781515"/>
                  <a:pt x="3238193" y="2906365"/>
                  <a:pt x="3348837" y="3079804"/>
                </a:cubicBezTo>
                <a:cubicBezTo>
                  <a:pt x="3459482" y="3253243"/>
                  <a:pt x="3514804" y="3659775"/>
                  <a:pt x="3514804" y="4299399"/>
                </a:cubicBezTo>
                <a:cubicBezTo>
                  <a:pt x="3514804" y="4774171"/>
                  <a:pt x="3460711" y="5142554"/>
                  <a:pt x="3352526" y="5404547"/>
                </a:cubicBezTo>
                <a:cubicBezTo>
                  <a:pt x="3244340" y="5666540"/>
                  <a:pt x="3057474" y="5865805"/>
                  <a:pt x="2791927" y="6002344"/>
                </a:cubicBezTo>
                <a:cubicBezTo>
                  <a:pt x="2725541" y="6036478"/>
                  <a:pt x="2654467" y="6066346"/>
                  <a:pt x="2578706" y="6091947"/>
                </a:cubicBezTo>
                <a:lnTo>
                  <a:pt x="2387164" y="6142742"/>
                </a:lnTo>
                <a:lnTo>
                  <a:pt x="1118442" y="6142742"/>
                </a:lnTo>
                <a:lnTo>
                  <a:pt x="1004012" y="6114227"/>
                </a:lnTo>
                <a:cubicBezTo>
                  <a:pt x="874523" y="6077057"/>
                  <a:pt x="759297" y="6028737"/>
                  <a:pt x="658334" y="5969265"/>
                </a:cubicBezTo>
                <a:cubicBezTo>
                  <a:pt x="389099" y="5810675"/>
                  <a:pt x="212068" y="5616433"/>
                  <a:pt x="127241" y="5386538"/>
                </a:cubicBezTo>
                <a:cubicBezTo>
                  <a:pt x="42414" y="5156643"/>
                  <a:pt x="0" y="4757709"/>
                  <a:pt x="0" y="4189734"/>
                </a:cubicBezTo>
                <a:lnTo>
                  <a:pt x="0" y="3717652"/>
                </a:lnTo>
                <a:lnTo>
                  <a:pt x="1490011" y="3717652"/>
                </a:lnTo>
                <a:lnTo>
                  <a:pt x="1490011" y="4687634"/>
                </a:lnTo>
                <a:cubicBezTo>
                  <a:pt x="1490011" y="4945805"/>
                  <a:pt x="1505379" y="5109927"/>
                  <a:pt x="1536113" y="5180002"/>
                </a:cubicBezTo>
                <a:cubicBezTo>
                  <a:pt x="1566848" y="5250077"/>
                  <a:pt x="1635079" y="5285114"/>
                  <a:pt x="1740805" y="5285114"/>
                </a:cubicBezTo>
                <a:cubicBezTo>
                  <a:pt x="1856367" y="5285114"/>
                  <a:pt x="1932589" y="5240856"/>
                  <a:pt x="1969470" y="5152341"/>
                </a:cubicBezTo>
                <a:cubicBezTo>
                  <a:pt x="2006352" y="5063825"/>
                  <a:pt x="2024793" y="4832702"/>
                  <a:pt x="2024793" y="4458969"/>
                </a:cubicBezTo>
                <a:lnTo>
                  <a:pt x="2024793" y="4045897"/>
                </a:lnTo>
                <a:cubicBezTo>
                  <a:pt x="2024793" y="3817232"/>
                  <a:pt x="1998976" y="3650036"/>
                  <a:pt x="1947342" y="3544309"/>
                </a:cubicBezTo>
                <a:cubicBezTo>
                  <a:pt x="1895708" y="3438582"/>
                  <a:pt x="1819486" y="3369122"/>
                  <a:pt x="1718677" y="3335928"/>
                </a:cubicBezTo>
                <a:cubicBezTo>
                  <a:pt x="1617867" y="3302735"/>
                  <a:pt x="1422395" y="3283680"/>
                  <a:pt x="1132261" y="3278762"/>
                </a:cubicBezTo>
                <a:lnTo>
                  <a:pt x="1132261" y="2412048"/>
                </a:lnTo>
                <a:cubicBezTo>
                  <a:pt x="1486323" y="2412048"/>
                  <a:pt x="1705153" y="2398524"/>
                  <a:pt x="1788751" y="2371478"/>
                </a:cubicBezTo>
                <a:cubicBezTo>
                  <a:pt x="1872349" y="2344432"/>
                  <a:pt x="1932589" y="2285421"/>
                  <a:pt x="1969470" y="2194447"/>
                </a:cubicBezTo>
                <a:cubicBezTo>
                  <a:pt x="2006352" y="2103473"/>
                  <a:pt x="2024793" y="1960864"/>
                  <a:pt x="2024793" y="1766622"/>
                </a:cubicBezTo>
                <a:lnTo>
                  <a:pt x="2024793" y="1434689"/>
                </a:lnTo>
                <a:cubicBezTo>
                  <a:pt x="2024793" y="1225694"/>
                  <a:pt x="2003279" y="1088003"/>
                  <a:pt x="1960250" y="1021616"/>
                </a:cubicBezTo>
                <a:cubicBezTo>
                  <a:pt x="1917222" y="955230"/>
                  <a:pt x="1850220" y="922036"/>
                  <a:pt x="1759246" y="922036"/>
                </a:cubicBezTo>
                <a:cubicBezTo>
                  <a:pt x="1655978" y="922036"/>
                  <a:pt x="1585289" y="957074"/>
                  <a:pt x="1547178" y="1027148"/>
                </a:cubicBezTo>
                <a:cubicBezTo>
                  <a:pt x="1509067" y="1097223"/>
                  <a:pt x="1490011" y="1246593"/>
                  <a:pt x="1490011" y="1475258"/>
                </a:cubicBezTo>
                <a:lnTo>
                  <a:pt x="1490011" y="1965782"/>
                </a:lnTo>
                <a:lnTo>
                  <a:pt x="0" y="1965782"/>
                </a:lnTo>
                <a:lnTo>
                  <a:pt x="0" y="1456817"/>
                </a:lnTo>
                <a:cubicBezTo>
                  <a:pt x="0" y="886384"/>
                  <a:pt x="130315" y="500973"/>
                  <a:pt x="390944" y="300584"/>
                </a:cubicBezTo>
                <a:cubicBezTo>
                  <a:pt x="651573" y="100194"/>
                  <a:pt x="1065875" y="0"/>
                  <a:pt x="163384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27601" y="2483345"/>
            <a:ext cx="4480166" cy="1209624"/>
            <a:chOff x="170134" y="3311127"/>
            <a:chExt cx="5973555" cy="1612832"/>
          </a:xfrm>
        </p:grpSpPr>
        <p:sp>
          <p:nvSpPr>
            <p:cNvPr id="7" name="Oval 6"/>
            <p:cNvSpPr/>
            <p:nvPr userDrawn="1"/>
          </p:nvSpPr>
          <p:spPr>
            <a:xfrm rot="1313060">
              <a:off x="170134" y="3311127"/>
              <a:ext cx="5204520" cy="280440"/>
            </a:xfrm>
            <a:prstGeom prst="ellipse">
              <a:avLst/>
            </a:prstGeom>
            <a:solidFill>
              <a:srgbClr val="4299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 rot="1313060">
              <a:off x="880350" y="4085899"/>
              <a:ext cx="5204520" cy="838060"/>
            </a:xfrm>
            <a:prstGeom prst="ellipse">
              <a:avLst/>
            </a:prstGeom>
            <a:solidFill>
              <a:srgbClr val="1F60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 rot="1313060">
              <a:off x="2159752" y="3439816"/>
              <a:ext cx="3983937" cy="286474"/>
            </a:xfrm>
            <a:prstGeom prst="ellipse">
              <a:avLst/>
            </a:prstGeom>
            <a:solidFill>
              <a:srgbClr val="A2C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412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ED45-512F-4256-837E-0A0D8C31DD3B}" type="datetimeFigureOut">
              <a:rPr lang="id-ID" smtClean="0"/>
              <a:pPr/>
              <a:t>16/07/24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D60E2-FF7C-4542-A7DB-CCFFCD13BDF8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ED45-512F-4256-837E-0A0D8C31DD3B}" type="datetimeFigureOut">
              <a:rPr lang="id-ID" smtClean="0"/>
              <a:pPr/>
              <a:t>16/07/24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D60E2-FF7C-4542-A7DB-CCFFCD13BDF8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ED45-512F-4256-837E-0A0D8C31DD3B}" type="datetimeFigureOut">
              <a:rPr lang="id-ID" smtClean="0"/>
              <a:pPr/>
              <a:t>16/07/24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D60E2-FF7C-4542-A7DB-CCFFCD13BDF8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ED45-512F-4256-837E-0A0D8C31DD3B}" type="datetimeFigureOut">
              <a:rPr lang="id-ID" smtClean="0"/>
              <a:pPr/>
              <a:t>16/07/24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D60E2-FF7C-4542-A7DB-CCFFCD13BDF8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ED45-512F-4256-837E-0A0D8C31DD3B}" type="datetimeFigureOut">
              <a:rPr lang="id-ID" smtClean="0"/>
              <a:pPr/>
              <a:t>16/07/24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D60E2-FF7C-4542-A7DB-CCFFCD13BDF8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ED45-512F-4256-837E-0A0D8C31DD3B}" type="datetimeFigureOut">
              <a:rPr lang="id-ID" smtClean="0"/>
              <a:pPr/>
              <a:t>16/07/24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D60E2-FF7C-4542-A7DB-CCFFCD13BDF8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ED45-512F-4256-837E-0A0D8C31DD3B}" type="datetimeFigureOut">
              <a:rPr lang="id-ID" smtClean="0"/>
              <a:pPr/>
              <a:t>16/07/24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D60E2-FF7C-4542-A7DB-CCFFCD13BDF8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ED45-512F-4256-837E-0A0D8C31DD3B}" type="datetimeFigureOut">
              <a:rPr lang="id-ID" smtClean="0"/>
              <a:pPr/>
              <a:t>16/07/24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D60E2-FF7C-4542-A7DB-CCFFCD13BDF8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5ED45-512F-4256-837E-0A0D8C31DD3B}" type="datetimeFigureOut">
              <a:rPr lang="id-ID" smtClean="0"/>
              <a:pPr/>
              <a:t>16/07/24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D60E2-FF7C-4542-A7DB-CCFFCD13BDF8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D8622F-023C-F98F-337E-CE3C4AE48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01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440E7B-AB90-5FC9-CA83-F2D0C7FF9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05A35-8D4E-DF34-9EDA-AD8BA1EAC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43532A17-C107-E77E-7435-F421B6226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" y="0"/>
            <a:ext cx="86868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3189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5FED0BE-0E14-33A1-63D1-83F0EAF39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E68379-396B-61DC-3EEA-9DD89EEC1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13895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BAF09B-F5BB-C076-6BC7-120EB16F5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63816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2693E61-4670-C722-E988-4EB4979B4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05962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736D6C-DF08-569E-B639-94E59161F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3917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724A72-7120-A80F-D5A9-C73886517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42646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D88028-DAEE-C581-6928-B21935F017C4}"/>
              </a:ext>
            </a:extLst>
          </p:cNvPr>
          <p:cNvSpPr txBox="1"/>
          <p:nvPr/>
        </p:nvSpPr>
        <p:spPr>
          <a:xfrm>
            <a:off x="1177447" y="3807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A90623-596C-0C2D-23F9-F40A1BB57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1DF897-78E8-045B-EE13-8F7218091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22EE35-FC68-974C-996C-4E33A01D1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AECFC3-49DB-1C3A-2DC5-45A9A3AEE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7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1446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62B04B-033D-2492-5033-A59A9AC70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4307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F2F441-12FB-0607-805A-87DDACA74A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0"/>
          <a:stretch/>
        </p:blipFill>
        <p:spPr>
          <a:xfrm>
            <a:off x="-1" y="899"/>
            <a:ext cx="9250473" cy="514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4557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40FFF3-C1E2-19DA-D3DF-08AD70BD4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2479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0E4C4B2-0A40-6E07-F148-1ACD793E8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9535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2046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CA017F-0902-6664-0087-16B0CF3BA8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r="8333" b="18543"/>
          <a:stretch/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970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B35703-5F5B-1184-C1DB-27F906CC1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800"/>
            <a:ext cx="91440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52687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E10ACE-9EF4-DD65-7AFD-A07B00B7E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3" y="0"/>
            <a:ext cx="9331491" cy="530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5095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CE80D1-27A1-2494-32DF-89B5D789D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3080" cy="530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5539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55E370-6332-8663-8AE3-8FCD532D9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09134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50474A-0F58-5B27-9C31-875A459D0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28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26107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DEE752-4AE1-1B43-57D1-344509B193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5139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912BEBC-514F-5456-B87E-3604C0526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0943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613E18-343E-893E-BF28-9FEF90A86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20717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C3DCC50-0120-AEDE-21E2-32D2F4F27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28737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0F9DD74-81E7-7386-BB63-F2F5E0613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" b="3808"/>
          <a:stretch/>
        </p:blipFill>
        <p:spPr>
          <a:xfrm>
            <a:off x="0" y="10144"/>
            <a:ext cx="9095215" cy="500987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ingapore-negeri.jpg"/>
          <p:cNvPicPr>
            <a:picLocks noChangeAspect="1"/>
          </p:cNvPicPr>
          <p:nvPr/>
        </p:nvPicPr>
        <p:blipFill>
          <a:blip r:embed="rId3"/>
          <a:srcRect b="1540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57554" y="0"/>
            <a:ext cx="5786446" cy="5143500"/>
          </a:xfrm>
          <a:prstGeom prst="rect">
            <a:avLst/>
          </a:prstGeom>
          <a:solidFill>
            <a:schemeClr val="bg2">
              <a:lumMod val="5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Rectangle 15"/>
          <p:cNvSpPr/>
          <p:nvPr/>
        </p:nvSpPr>
        <p:spPr>
          <a:xfrm>
            <a:off x="3929058" y="1928808"/>
            <a:ext cx="5214942" cy="157163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Bebas Neue Bold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4565589" y="2153401"/>
            <a:ext cx="3861501" cy="116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id-ID" sz="4400" dirty="0">
                <a:solidFill>
                  <a:schemeClr val="bg1"/>
                </a:solidFill>
                <a:latin typeface="Bebas Neue Bold" pitchFamily="34" charset="0"/>
              </a:rPr>
              <a:t>Let’s </a:t>
            </a:r>
            <a:r>
              <a:rPr lang="en-US" sz="4400" dirty="0">
                <a:solidFill>
                  <a:schemeClr val="bg1"/>
                </a:solidFill>
                <a:latin typeface="Bebas Neue Bold" pitchFamily="34" charset="0"/>
              </a:rPr>
              <a:t>Go for</a:t>
            </a:r>
            <a:r>
              <a:rPr lang="id-ID" sz="4400" dirty="0">
                <a:solidFill>
                  <a:schemeClr val="bg1"/>
                </a:solidFill>
                <a:latin typeface="Bebas Neue Bold" pitchFamily="34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Bebas Neue Bold" pitchFamily="34" charset="0"/>
              </a:rPr>
              <a:t>JOIN US</a:t>
            </a:r>
          </a:p>
        </p:txBody>
      </p:sp>
      <p:sp>
        <p:nvSpPr>
          <p:cNvPr id="15" name="Oval 14"/>
          <p:cNvSpPr/>
          <p:nvPr/>
        </p:nvSpPr>
        <p:spPr>
          <a:xfrm>
            <a:off x="2571736" y="1714494"/>
            <a:ext cx="1959747" cy="1959747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9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sng">
              <a:latin typeface="Bebas Neue Bold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595802" y="1894405"/>
            <a:ext cx="1959747" cy="950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60000"/>
              </a:lnSpc>
              <a:spcAft>
                <a:spcPts val="0"/>
              </a:spcAft>
              <a:defRPr/>
            </a:pPr>
            <a:r>
              <a:rPr lang="id-ID" sz="4000" dirty="0" err="1">
                <a:solidFill>
                  <a:schemeClr val="bg1"/>
                </a:solidFill>
                <a:latin typeface="Bebas Neue Bold" pitchFamily="34" charset="0"/>
                <a:cs typeface="Oswald Light"/>
              </a:rPr>
              <a:t>Thank</a:t>
            </a:r>
            <a:endParaRPr lang="en-US" sz="4000" i="1" dirty="0">
              <a:solidFill>
                <a:schemeClr val="bg1"/>
              </a:solidFill>
              <a:latin typeface="Bebas Neue Bold" pitchFamily="34" charset="0"/>
              <a:cs typeface="Oswald Light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90C6853-B4D3-0400-D8B1-63BE9F1043BE}"/>
              </a:ext>
            </a:extLst>
          </p:cNvPr>
          <p:cNvSpPr txBox="1">
            <a:spLocks/>
          </p:cNvSpPr>
          <p:nvPr/>
        </p:nvSpPr>
        <p:spPr>
          <a:xfrm>
            <a:off x="2629908" y="2403828"/>
            <a:ext cx="1959747" cy="950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60000"/>
              </a:lnSpc>
              <a:spcAft>
                <a:spcPts val="0"/>
              </a:spcAft>
              <a:defRPr/>
            </a:pPr>
            <a:r>
              <a:rPr lang="id-ID" sz="4000" dirty="0">
                <a:solidFill>
                  <a:schemeClr val="bg1"/>
                </a:solidFill>
                <a:latin typeface="Bebas Neue Bold" pitchFamily="34" charset="0"/>
                <a:cs typeface="Oswald Light"/>
              </a:rPr>
              <a:t>YOU</a:t>
            </a:r>
            <a:endParaRPr lang="en-US" sz="4000" i="1" dirty="0">
              <a:solidFill>
                <a:schemeClr val="bg1"/>
              </a:solidFill>
              <a:latin typeface="Bebas Neue Bold" pitchFamily="34" charset="0"/>
              <a:cs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31816856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C8E11B-8827-07A8-3061-5D99715FD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7"/>
            <a:ext cx="9150350" cy="513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3713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625209-1DAB-807F-87B6-1763E66E9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94084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DB7DD8D-B635-4C4A-FADE-9C0CE02DF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8"/>
            <a:ext cx="9169402" cy="512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99163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B313B8-296C-E42C-0078-A349E18EA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36681"/>
      </p:ext>
    </p:extLst>
  </p:cSld>
  <p:clrMapOvr>
    <a:masterClrMapping/>
  </p:clrMapOvr>
  <p:transition spd="slow">
    <p:comb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47D466-0302-748B-5696-70178A42C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2546"/>
            <a:ext cx="9144001" cy="523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92520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C06D46-5C75-6EAC-F93D-69EF66EA5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5408</TotalTime>
  <Words>33</Words>
  <Application>Microsoft Macintosh PowerPoint</Application>
  <PresentationFormat>On-screen Show (16:9)</PresentationFormat>
  <Paragraphs>29</Paragraphs>
  <Slides>36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Bebas Neue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My Presentation</dc:title>
  <dc:creator>Maghfur Amin</dc:creator>
  <cp:lastModifiedBy>Microsoft Office User</cp:lastModifiedBy>
  <cp:revision>322</cp:revision>
  <dcterms:created xsi:type="dcterms:W3CDTF">2014-03-18T00:47:42Z</dcterms:created>
  <dcterms:modified xsi:type="dcterms:W3CDTF">2024-07-16T07:37:40Z</dcterms:modified>
</cp:coreProperties>
</file>